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1" r:id="rId4"/>
    <p:sldId id="269" r:id="rId5"/>
    <p:sldId id="262" r:id="rId6"/>
    <p:sldId id="268" r:id="rId7"/>
    <p:sldId id="263" r:id="rId8"/>
    <p:sldId id="264" r:id="rId9"/>
    <p:sldId id="265" r:id="rId10"/>
    <p:sldId id="266" r:id="rId11"/>
    <p:sldId id="267" r:id="rId12"/>
    <p:sldId id="270" r:id="rId13"/>
    <p:sldId id="25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3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D7E0FA0-4A6B-40FB-B9AB-36BEEA49263A}" type="datetimeFigureOut">
              <a:rPr lang="tr-TR" smtClean="0"/>
              <a:pPr/>
              <a:t>06.12.2012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65F6364-2B08-40D6-BED1-DE15A8E1AD4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800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3.SINIF </a:t>
            </a:r>
            <a:b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HAYAT BİLGİSİ</a:t>
            </a:r>
            <a:endParaRPr lang="tr-TR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427984" y="3068960"/>
            <a:ext cx="4032448" cy="223224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tr-TR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TEMASI  </a:t>
            </a:r>
          </a:p>
          <a:p>
            <a:r>
              <a:rPr lang="tr-T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BENİM EŞSİZ YUVAM</a:t>
            </a:r>
            <a:endParaRPr lang="tr-TR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tr-TR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683568" y="6021288"/>
            <a:ext cx="7776864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tr-TR" sz="2000" dirty="0">
                <a:solidFill>
                  <a:srgbClr val="FF0000"/>
                </a:solidFill>
              </a:rPr>
              <a:t>D . Sıla Gün</a:t>
            </a:r>
          </a:p>
        </p:txBody>
      </p:sp>
      <p:pic>
        <p:nvPicPr>
          <p:cNvPr id="2050" name="Picture 2" descr="http://www.modeldunyasi.com/faller/images/sehirdisi_yasantisi/130214_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068960"/>
            <a:ext cx="3275856" cy="2324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00"/>
                            </p:stCondLst>
                            <p:childTnLst>
                              <p:par>
                                <p:cTn id="1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9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2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9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3" grpId="0" uiExpand="1" build="p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4644008" y="1700808"/>
            <a:ext cx="4032448" cy="475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700808"/>
            <a:ext cx="3970784" cy="47525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Bir diğer temel ihtiyacımız da giyinmedir. Evimizde giyiniriz. Üstümüzü evde değiştiririz. 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636912"/>
            <a:ext cx="33156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6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65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5004048" y="1628800"/>
            <a:ext cx="3672408" cy="4608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628800"/>
            <a:ext cx="4330824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Ayrıca yaşamımız için gerekli eşyalarımız da evde olur. Evimizde uyuruz, dinleniriz.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988840"/>
            <a:ext cx="2736304" cy="393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35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46237"/>
            <a:ext cx="4186808" cy="45262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Barındığımız evler sağlık şartlarına uygun olmalıdır. Aile mutluluğunun devam etmesi, başarılı ve sağlıklı bir hayat sürmek için uygun bir eve ihtiyaç vardır.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932040" y="1700808"/>
            <a:ext cx="3672408" cy="4608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83880"/>
            <a:ext cx="3456384" cy="445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55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548" y="3089236"/>
            <a:ext cx="5614903" cy="1639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852936"/>
            <a:ext cx="7848872" cy="201622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endParaRPr lang="tr-TR" dirty="0" smtClean="0">
              <a:latin typeface="Comic Sans MS" pitchFamily="66" charset="0"/>
            </a:endParaRP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      Kazanım : B.3.1. Barınmanın insanın temel ihtiyaçlarından biri olduğunu kavrar ve bu ihtiyacın karşılanmasının önemini belirtir.</a:t>
            </a:r>
          </a:p>
          <a:p>
            <a:pPr>
              <a:buNone/>
            </a:pPr>
            <a:endParaRPr lang="tr-TR" dirty="0" smtClean="0">
              <a:latin typeface="Comic Sans MS" pitchFamily="66" charset="0"/>
            </a:endParaRPr>
          </a:p>
          <a:p>
            <a:pPr>
              <a:buNone/>
            </a:pPr>
            <a:endParaRPr lang="tr-TR" dirty="0" smtClean="0">
              <a:latin typeface="Comic Sans MS" pitchFamily="66" charset="0"/>
            </a:endParaRPr>
          </a:p>
          <a:p>
            <a:pPr>
              <a:buNone/>
            </a:pPr>
            <a:endParaRPr lang="tr-TR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4499992" y="1772816"/>
            <a:ext cx="4104456" cy="4680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772816"/>
            <a:ext cx="3682752" cy="46805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İnsanlar yaşamlarını sürdürebilmek için temel ihtiyaçlarını karşılamak zorundadırlar.  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132856"/>
            <a:ext cx="3312368" cy="399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19864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55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build="p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4860032" y="1772816"/>
            <a:ext cx="3816424" cy="4608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772816"/>
            <a:ext cx="4186808" cy="46805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Bunlar beslenme, barınma ve giyinmedir. İnsanlar evlerinde barınırlar.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564904"/>
            <a:ext cx="30670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19864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8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8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uiExpand="1" build="p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4572000" y="1700808"/>
            <a:ext cx="4104456" cy="4824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700808"/>
            <a:ext cx="3960440" cy="48965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Evler yuvalarımızdır. Evimiz bizi hava koşullarından, çeşitli tehlikelerden korur. 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2626" y="2348880"/>
            <a:ext cx="334235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3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35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build="p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4932040" y="1700808"/>
            <a:ext cx="3744416" cy="44644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46237"/>
            <a:ext cx="4330824" cy="45262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Evimiz aynı zamanda diğer temel ihtiyaçlarımızı karşıladığımız yerdir. Barınma ihtiyacı karşılanmayan insanın yaşamı çok zorlaşır.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204864"/>
            <a:ext cx="3236185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4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45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4572000" y="1700808"/>
            <a:ext cx="4104456" cy="4824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700808"/>
            <a:ext cx="3960440" cy="47525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Yazın hava dışarıda sıcaktır. Çok terleriz. Evimize gelip rahatlarız.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636912"/>
            <a:ext cx="323700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7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4572000" y="1700808"/>
            <a:ext cx="4104456" cy="4824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700808"/>
            <a:ext cx="3754760" cy="48245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Kışın Yağmur, kar yağar. Hava soğuk olur. Sıcacık evimize gelince ısınırız.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988840"/>
            <a:ext cx="2838053" cy="392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9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9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build="p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4860032" y="1700808"/>
            <a:ext cx="3744416" cy="4680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628800"/>
            <a:ext cx="4114800" cy="47525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latin typeface="Arial Narrow" pitchFamily="34" charset="0"/>
              </a:rPr>
              <a:t>		Beslenme, temel ihtiyaçlarımızdandır. Yiyeceklerimizi genellikle evde yeriz. </a:t>
            </a:r>
            <a:endParaRPr lang="tr-TR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420888"/>
            <a:ext cx="318278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4785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Evimiz Yuvamızdır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1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15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build="p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Özel 3">
      <a:dk1>
        <a:sysClr val="windowText" lastClr="000000"/>
      </a:dk1>
      <a:lt1>
        <a:sysClr val="window" lastClr="FFFFFF"/>
      </a:lt1>
      <a:dk2>
        <a:srgbClr val="DBEEF3"/>
      </a:dk2>
      <a:lt2>
        <a:srgbClr val="FE66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BACC6"/>
      </a:hlink>
      <a:folHlink>
        <a:srgbClr val="800080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142</TotalTime>
  <Words>51</Words>
  <Application>Microsoft Office PowerPoint</Application>
  <PresentationFormat>Ekran Gösterisi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Döküm</vt:lpstr>
      <vt:lpstr>3.SINIF  HAYAT BİLGİSİ</vt:lpstr>
      <vt:lpstr>Evimiz Yuvamızdır</vt:lpstr>
      <vt:lpstr>Evimiz Yuvamızdır</vt:lpstr>
      <vt:lpstr>Evimiz Yuvamızdır</vt:lpstr>
      <vt:lpstr>Evimiz Yuvamızdır</vt:lpstr>
      <vt:lpstr>Evimiz Yuvamızdır</vt:lpstr>
      <vt:lpstr>Evimiz Yuvamızdır</vt:lpstr>
      <vt:lpstr>Evimiz Yuvamızdır</vt:lpstr>
      <vt:lpstr>Evimiz Yuvamızdır</vt:lpstr>
      <vt:lpstr>Evimiz Yuvamızdır</vt:lpstr>
      <vt:lpstr>Evimiz Yuvamızdır</vt:lpstr>
      <vt:lpstr>Evimiz Yuvamızdır</vt:lpstr>
      <vt:lpstr>PowerPoint Sunusu</vt:lpstr>
    </vt:vector>
  </TitlesOfParts>
  <Company>TURBO A.Ş.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3.SINIF  HAYAT BİLGİSİ</dc:title>
  <dc:creator>Abdullah</dc:creator>
  <cp:lastModifiedBy>BASS5</cp:lastModifiedBy>
  <cp:revision>21</cp:revision>
  <dcterms:created xsi:type="dcterms:W3CDTF">2010-06-27T16:21:47Z</dcterms:created>
  <dcterms:modified xsi:type="dcterms:W3CDTF">2012-12-06T09:45:44Z</dcterms:modified>
</cp:coreProperties>
</file>