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4" r:id="rId4"/>
    <p:sldId id="283" r:id="rId5"/>
    <p:sldId id="282" r:id="rId6"/>
    <p:sldId id="281" r:id="rId7"/>
    <p:sldId id="280" r:id="rId8"/>
    <p:sldId id="279" r:id="rId9"/>
    <p:sldId id="278" r:id="rId10"/>
    <p:sldId id="277" r:id="rId11"/>
    <p:sldId id="276" r:id="rId12"/>
    <p:sldId id="275" r:id="rId13"/>
    <p:sldId id="274" r:id="rId14"/>
    <p:sldId id="273" r:id="rId15"/>
    <p:sldId id="272" r:id="rId16"/>
    <p:sldId id="271" r:id="rId17"/>
    <p:sldId id="270" r:id="rId18"/>
    <p:sldId id="269" r:id="rId19"/>
    <p:sldId id="268" r:id="rId20"/>
    <p:sldId id="260"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31.01.2013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31.01.2013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31.01.2013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31.01.2013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31.01.2013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31.01.2013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31.01.2013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31.01.2013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31.01.2013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31.01.2013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31.01.2013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31.01.2013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2585323"/>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DERS:</a:t>
            </a:r>
            <a:r>
              <a:rPr lang="tr-TR" sz="5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TÜRKÇE</a:t>
            </a:r>
          </a:p>
          <a:p>
            <a:pPr algn="ct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KONU:</a:t>
            </a:r>
            <a:r>
              <a:rPr lang="tr-TR" sz="5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HER ŞEYDE VATAN</a:t>
            </a:r>
            <a:endParaRPr lang="tr-TR" sz="5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215008" y="4149080"/>
            <a:ext cx="8928992" cy="923330"/>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MALATYA-MERKEZ</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90735" y="2564904"/>
            <a:ext cx="8928992"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CUMA ARAYICI 3-A </a:t>
            </a:r>
            <a:r>
              <a:rPr lang="tr-TR" sz="5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SINIFI ÖĞRETMENİ</a:t>
            </a:r>
            <a:endParaRPr lang="tr-TR" sz="5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351479267"/>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nodeType="clickEffect">
                                  <p:stCondLst>
                                    <p:cond delay="0"/>
                                  </p:stCondLst>
                                  <p:iterate type="lt">
                                    <p:tmPct val="50000"/>
                                  </p:iterate>
                                  <p:childTnLst>
                                    <p:set>
                                      <p:cBhvr>
                                        <p:cTn id="6" dur="1" fill="hold">
                                          <p:stCondLst>
                                            <p:cond delay="0"/>
                                          </p:stCondLst>
                                        </p:cTn>
                                        <p:tgtEl>
                                          <p:spTgt spid="4">
                                            <p:txEl>
                                              <p:pRg st="0" end="0"/>
                                            </p:txEl>
                                          </p:spTgt>
                                        </p:tgtEl>
                                        <p:attrNameLst>
                                          <p:attrName>style.visibility</p:attrName>
                                        </p:attrNameLst>
                                      </p:cBhvr>
                                      <p:to>
                                        <p:strVal val="visible"/>
                                      </p:to>
                                    </p:set>
                                    <p:set>
                                      <p:cBhvr>
                                        <p:cTn id="7" dur="455" fill="hold">
                                          <p:stCondLst>
                                            <p:cond delay="0"/>
                                          </p:stCondLst>
                                        </p:cTn>
                                        <p:tgtEl>
                                          <p:spTgt spid="4">
                                            <p:txEl>
                                              <p:pRg st="0" end="0"/>
                                            </p:txEl>
                                          </p:spTgt>
                                        </p:tgtEl>
                                        <p:attrNameLst>
                                          <p:attrName>style.rotation</p:attrName>
                                        </p:attrNameLst>
                                      </p:cBhvr>
                                      <p:to>
                                        <p:strVal val="-45.0"/>
                                      </p:to>
                                    </p:set>
                                    <p:anim calcmode="lin" valueType="num">
                                      <p:cBhvr>
                                        <p:cTn id="8" dur="455" fill="hold">
                                          <p:stCondLst>
                                            <p:cond delay="455"/>
                                          </p:stCondLst>
                                        </p:cTn>
                                        <p:tgtEl>
                                          <p:spTgt spid="4">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
                                            <p:txEl>
                                              <p:pRg st="0" end="0"/>
                                            </p:txEl>
                                          </p:spTgt>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
                                            <p:txEl>
                                              <p:pRg st="0" end="0"/>
                                            </p:txEl>
                                          </p:spTgt>
                                        </p:tgtEl>
                                        <p:attrNameLst>
                                          <p:attrName>ppt_y</p:attrName>
                                        </p:attrNameLst>
                                      </p:cBhvr>
                                      <p:tavLst>
                                        <p:tav tm="0">
                                          <p:val>
                                            <p:strVal val="#ppt_y-(0.354*#ppt_w-0.172*#ppt_h)"/>
                                          </p:val>
                                        </p:tav>
                                        <p:tav tm="100000">
                                          <p:val>
                                            <p:strVal val="#ppt_y"/>
                                          </p:val>
                                        </p:tav>
                                      </p:tavLst>
                                    </p:anim>
                                  </p:childTnLst>
                                </p:cTn>
                              </p:par>
                              <p:par>
                                <p:cTn id="12" presetID="38" presetClass="entr" presetSubtype="0" accel="50000" fill="hold" nodeType="withEffect">
                                  <p:stCondLst>
                                    <p:cond delay="0"/>
                                  </p:stCondLst>
                                  <p:iterate type="lt">
                                    <p:tmPct val="50000"/>
                                  </p:iterate>
                                  <p:childTnLst>
                                    <p:set>
                                      <p:cBhvr>
                                        <p:cTn id="13" dur="1" fill="hold">
                                          <p:stCondLst>
                                            <p:cond delay="0"/>
                                          </p:stCondLst>
                                        </p:cTn>
                                        <p:tgtEl>
                                          <p:spTgt spid="4">
                                            <p:txEl>
                                              <p:pRg st="1" end="1"/>
                                            </p:txEl>
                                          </p:spTgt>
                                        </p:tgtEl>
                                        <p:attrNameLst>
                                          <p:attrName>style.visibility</p:attrName>
                                        </p:attrNameLst>
                                      </p:cBhvr>
                                      <p:to>
                                        <p:strVal val="visible"/>
                                      </p:to>
                                    </p:set>
                                    <p:set>
                                      <p:cBhvr>
                                        <p:cTn id="14" dur="455" fill="hold">
                                          <p:stCondLst>
                                            <p:cond delay="0"/>
                                          </p:stCondLst>
                                        </p:cTn>
                                        <p:tgtEl>
                                          <p:spTgt spid="4">
                                            <p:txEl>
                                              <p:pRg st="1" end="1"/>
                                            </p:txEl>
                                          </p:spTgt>
                                        </p:tgtEl>
                                        <p:attrNameLst>
                                          <p:attrName>style.rotation</p:attrName>
                                        </p:attrNameLst>
                                      </p:cBhvr>
                                      <p:to>
                                        <p:strVal val="-45.0"/>
                                      </p:to>
                                    </p:set>
                                    <p:anim calcmode="lin" valueType="num">
                                      <p:cBhvr>
                                        <p:cTn id="15" dur="455" fill="hold">
                                          <p:stCondLst>
                                            <p:cond delay="455"/>
                                          </p:stCondLst>
                                        </p:cTn>
                                        <p:tgtEl>
                                          <p:spTgt spid="4">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4">
                                            <p:txEl>
                                              <p:pRg st="1" end="1"/>
                                            </p:txEl>
                                          </p:spTgt>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4">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4">
                                            <p:txEl>
                                              <p:pRg st="1" end="1"/>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nodeType="clickEffect">
                                  <p:stCondLst>
                                    <p:cond delay="0"/>
                                  </p:stCondLst>
                                  <p:iterate type="lt">
                                    <p:tmPct val="10000"/>
                                  </p:iterate>
                                  <p:childTnLst>
                                    <p:set>
                                      <p:cBhvr>
                                        <p:cTn id="22" dur="1" fill="hold">
                                          <p:stCondLst>
                                            <p:cond delay="0"/>
                                          </p:stCondLst>
                                        </p:cTn>
                                        <p:tgtEl>
                                          <p:spTgt spid="6">
                                            <p:txEl>
                                              <p:pRg st="0" end="0"/>
                                            </p:txEl>
                                          </p:spTgt>
                                        </p:tgtEl>
                                        <p:attrNameLst>
                                          <p:attrName>style.visibility</p:attrName>
                                        </p:attrNameLst>
                                      </p:cBhvr>
                                      <p:to>
                                        <p:strVal val="visible"/>
                                      </p:to>
                                    </p:set>
                                    <p:anim calcmode="lin" valueType="num">
                                      <p:cBhvr>
                                        <p:cTn id="23"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5"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8" presetClass="entr" presetSubtype="0" accel="50000" fill="hold" nodeType="clickEffect">
                                  <p:stCondLst>
                                    <p:cond delay="0"/>
                                  </p:stCondLst>
                                  <p:iterate type="lt">
                                    <p:tmPct val="50000"/>
                                  </p:iterate>
                                  <p:childTnLst>
                                    <p:set>
                                      <p:cBhvr>
                                        <p:cTn id="31" dur="1" fill="hold">
                                          <p:stCondLst>
                                            <p:cond delay="0"/>
                                          </p:stCondLst>
                                        </p:cTn>
                                        <p:tgtEl>
                                          <p:spTgt spid="5">
                                            <p:txEl>
                                              <p:pRg st="0" end="0"/>
                                            </p:txEl>
                                          </p:spTgt>
                                        </p:tgtEl>
                                        <p:attrNameLst>
                                          <p:attrName>style.visibility</p:attrName>
                                        </p:attrNameLst>
                                      </p:cBhvr>
                                      <p:to>
                                        <p:strVal val="visible"/>
                                      </p:to>
                                    </p:set>
                                    <p:set>
                                      <p:cBhvr>
                                        <p:cTn id="32" dur="455" fill="hold">
                                          <p:stCondLst>
                                            <p:cond delay="0"/>
                                          </p:stCondLst>
                                        </p:cTn>
                                        <p:tgtEl>
                                          <p:spTgt spid="5">
                                            <p:txEl>
                                              <p:pRg st="0" end="0"/>
                                            </p:txEl>
                                          </p:spTgt>
                                        </p:tgtEl>
                                        <p:attrNameLst>
                                          <p:attrName>style.rotation</p:attrName>
                                        </p:attrNameLst>
                                      </p:cBhvr>
                                      <p:to>
                                        <p:strVal val="-45.0"/>
                                      </p:to>
                                    </p:set>
                                    <p:anim calcmode="lin" valueType="num">
                                      <p:cBhvr>
                                        <p:cTn id="33" dur="455" fill="hold">
                                          <p:stCondLst>
                                            <p:cond delay="455"/>
                                          </p:stCondLst>
                                        </p:cTn>
                                        <p:tgtEl>
                                          <p:spTgt spid="5">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4" dur="455" fill="hold">
                                          <p:stCondLst>
                                            <p:cond delay="0"/>
                                          </p:stCondLst>
                                        </p:cTn>
                                        <p:tgtEl>
                                          <p:spTgt spid="5">
                                            <p:txEl>
                                              <p:pRg st="0" end="0"/>
                                            </p:txEl>
                                          </p:spTgt>
                                        </p:tgtEl>
                                        <p:attrNameLst>
                                          <p:attrName>ppt_y</p:attrName>
                                        </p:attrNameLst>
                                      </p:cBhvr>
                                      <p:tavLst>
                                        <p:tav tm="0">
                                          <p:val>
                                            <p:strVal val="#ppt_y-1"/>
                                          </p:val>
                                        </p:tav>
                                        <p:tav tm="100000">
                                          <p:val>
                                            <p:strVal val="#ppt_y-(0.354*#ppt_w-0.172*#ppt_h)"/>
                                          </p:val>
                                        </p:tav>
                                      </p:tavLst>
                                    </p:anim>
                                    <p:anim calcmode="lin" valueType="num">
                                      <p:cBhvr>
                                        <p:cTn id="35" dur="156" decel="50000" autoRev="1" fill="hold">
                                          <p:stCondLst>
                                            <p:cond delay="455"/>
                                          </p:stCondLst>
                                        </p:cTn>
                                        <p:tgtEl>
                                          <p:spTgt spid="5">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6" dur="136" fill="hold">
                                          <p:stCondLst>
                                            <p:cond delay="864"/>
                                          </p:stCondLst>
                                        </p:cTn>
                                        <p:tgtEl>
                                          <p:spTgt spid="5">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6247864"/>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Eski Osmanlı evlerinde ve </a:t>
            </a:r>
            <a:r>
              <a:rPr lang="tr-TR" sz="40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yörük</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çadırlarında çok kullanılan sedir, divan veya yerlere serilen renkli ve nakışlı yün dokuma. Kilim, eski çağlardan beri bilinen Orta Asya, İran, Anadolu ve Kafkasya’da hayvancılıkla geçinen göçebelerin yapıp, kullandıkları bir eşyadır. </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494116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93237" y="263691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3261925768"/>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5262979"/>
          </a:xfrm>
          <a:prstGeom prst="rect">
            <a:avLst/>
          </a:prstGeom>
          <a:noFill/>
        </p:spPr>
        <p:txBody>
          <a:bodyPr wrap="square" lIns="91440" tIns="45720" rIns="91440" bIns="45720">
            <a:spAutoFit/>
          </a:bodyPr>
          <a:lstStyle/>
          <a:p>
            <a:pPr algn="ctr"/>
            <a:r>
              <a:rPr lang="tr-TR" sz="4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Kilim, günümüzde de evlerde halı yerine veya erzak çuvalı, heybe veya otel, büro gibi yerlerde dekoratif (süs) olarak duvarlarda kullanılmaktadır</a:t>
            </a:r>
            <a:endParaRPr lang="tr-TR" sz="48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494116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93237" y="263691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636462607"/>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494116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93237" y="263691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0181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5298030"/>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0" fill="hold"/>
                                        <p:tgtEl>
                                          <p:spTgt spid="2050"/>
                                        </p:tgtEl>
                                        <p:attrNameLst>
                                          <p:attrName>ppt_w</p:attrName>
                                        </p:attrNameLst>
                                      </p:cBhvr>
                                      <p:tavLst>
                                        <p:tav tm="0" fmla="#ppt_w*sin(2.5*pi*$)">
                                          <p:val>
                                            <p:fltVal val="0"/>
                                          </p:val>
                                        </p:tav>
                                        <p:tav tm="100000">
                                          <p:val>
                                            <p:fltVal val="1"/>
                                          </p:val>
                                        </p:tav>
                                      </p:tavLst>
                                    </p:anim>
                                    <p:anim calcmode="lin" valueType="num">
                                      <p:cBhvr>
                                        <p:cTn id="8" dur="5000" fill="hold"/>
                                        <p:tgtEl>
                                          <p:spTgt spid="205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494116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93237" y="263691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22229"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9852953"/>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0" fill="hold"/>
                                        <p:tgtEl>
                                          <p:spTgt spid="3074"/>
                                        </p:tgtEl>
                                        <p:attrNameLst>
                                          <p:attrName>ppt_w</p:attrName>
                                        </p:attrNameLst>
                                      </p:cBhvr>
                                      <p:tavLst>
                                        <p:tav tm="0" fmla="#ppt_w*sin(2.5*pi*$)">
                                          <p:val>
                                            <p:fltVal val="0"/>
                                          </p:val>
                                        </p:tav>
                                        <p:tav tm="100000">
                                          <p:val>
                                            <p:fltVal val="1"/>
                                          </p:val>
                                        </p:tav>
                                      </p:tavLst>
                                    </p:anim>
                                    <p:anim calcmode="lin" valueType="num">
                                      <p:cBhvr>
                                        <p:cTn id="8" dur="5000" fill="hold"/>
                                        <p:tgtEl>
                                          <p:spTgt spid="307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1446550"/>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Çevre</a:t>
            </a: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r>
              <a:rPr lang="tr-TR" sz="4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Bir </a:t>
            </a: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şeyin yakını, dolayı, etraf.</a:t>
            </a:r>
            <a:endParaRPr lang="tr-TR" sz="4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1446550"/>
          </a:xfrm>
          <a:prstGeom prst="rect">
            <a:avLst/>
          </a:prstGeom>
          <a:noFill/>
        </p:spPr>
        <p:txBody>
          <a:bodyPr wrap="square" lIns="91440" tIns="45720" rIns="91440" bIns="45720">
            <a:spAutoFit/>
          </a:bodyPr>
          <a:lstStyle/>
          <a:p>
            <a:pPr algn="ctr"/>
            <a:r>
              <a:rPr lang="tr-TR" sz="44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Velhasılı</a:t>
            </a: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Sözün kısası, kısacası</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07504" y="4653136"/>
            <a:ext cx="8928992" cy="1446550"/>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Vatan size neyi çağrıştırıyor?</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07504" y="2936401"/>
            <a:ext cx="8928992" cy="1446550"/>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Sizce </a:t>
            </a: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şaire niçin </a:t>
            </a: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her şey </a:t>
            </a: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vatanı anlatıyor</a:t>
            </a: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45461959"/>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nodeType="clickEffect">
                                  <p:stCondLst>
                                    <p:cond delay="0"/>
                                  </p:stCondLst>
                                  <p:iterate type="lt">
                                    <p:tmPct val="50000"/>
                                  </p:iterate>
                                  <p:childTnLst>
                                    <p:set>
                                      <p:cBhvr>
                                        <p:cTn id="6" dur="1" fill="hold">
                                          <p:stCondLst>
                                            <p:cond delay="0"/>
                                          </p:stCondLst>
                                        </p:cTn>
                                        <p:tgtEl>
                                          <p:spTgt spid="4">
                                            <p:txEl>
                                              <p:pRg st="0" end="0"/>
                                            </p:txEl>
                                          </p:spTgt>
                                        </p:tgtEl>
                                        <p:attrNameLst>
                                          <p:attrName>style.visibility</p:attrName>
                                        </p:attrNameLst>
                                      </p:cBhvr>
                                      <p:to>
                                        <p:strVal val="visible"/>
                                      </p:to>
                                    </p:set>
                                    <p:set>
                                      <p:cBhvr>
                                        <p:cTn id="7" dur="455" fill="hold">
                                          <p:stCondLst>
                                            <p:cond delay="0"/>
                                          </p:stCondLst>
                                        </p:cTn>
                                        <p:tgtEl>
                                          <p:spTgt spid="4">
                                            <p:txEl>
                                              <p:pRg st="0" end="0"/>
                                            </p:txEl>
                                          </p:spTgt>
                                        </p:tgtEl>
                                        <p:attrNameLst>
                                          <p:attrName>style.rotation</p:attrName>
                                        </p:attrNameLst>
                                      </p:cBhvr>
                                      <p:to>
                                        <p:strVal val="-45.0"/>
                                      </p:to>
                                    </p:set>
                                    <p:anim calcmode="lin" valueType="num">
                                      <p:cBhvr>
                                        <p:cTn id="8" dur="455" fill="hold">
                                          <p:stCondLst>
                                            <p:cond delay="455"/>
                                          </p:stCondLst>
                                        </p:cTn>
                                        <p:tgtEl>
                                          <p:spTgt spid="4">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
                                            <p:txEl>
                                              <p:pRg st="0" end="0"/>
                                            </p:txEl>
                                          </p:spTgt>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nodeType="clickEffect">
                                  <p:stCondLst>
                                    <p:cond delay="0"/>
                                  </p:stCondLst>
                                  <p:iterate type="lt">
                                    <p:tmPct val="50000"/>
                                  </p:iterate>
                                  <p:childTnLst>
                                    <p:set>
                                      <p:cBhvr>
                                        <p:cTn id="15" dur="1" fill="hold">
                                          <p:stCondLst>
                                            <p:cond delay="0"/>
                                          </p:stCondLst>
                                        </p:cTn>
                                        <p:tgtEl>
                                          <p:spTgt spid="5">
                                            <p:txEl>
                                              <p:pRg st="0" end="0"/>
                                            </p:txEl>
                                          </p:spTgt>
                                        </p:tgtEl>
                                        <p:attrNameLst>
                                          <p:attrName>style.visibility</p:attrName>
                                        </p:attrNameLst>
                                      </p:cBhvr>
                                      <p:to>
                                        <p:strVal val="visible"/>
                                      </p:to>
                                    </p:set>
                                    <p:set>
                                      <p:cBhvr>
                                        <p:cTn id="16" dur="455" fill="hold">
                                          <p:stCondLst>
                                            <p:cond delay="0"/>
                                          </p:stCondLst>
                                        </p:cTn>
                                        <p:tgtEl>
                                          <p:spTgt spid="5">
                                            <p:txEl>
                                              <p:pRg st="0" end="0"/>
                                            </p:txEl>
                                          </p:spTgt>
                                        </p:tgtEl>
                                        <p:attrNameLst>
                                          <p:attrName>style.rotation</p:attrName>
                                        </p:attrNameLst>
                                      </p:cBhvr>
                                      <p:to>
                                        <p:strVal val="-45.0"/>
                                      </p:to>
                                    </p:set>
                                    <p:anim calcmode="lin" valueType="num">
                                      <p:cBhvr>
                                        <p:cTn id="17" dur="455" fill="hold">
                                          <p:stCondLst>
                                            <p:cond delay="455"/>
                                          </p:stCondLst>
                                        </p:cTn>
                                        <p:tgtEl>
                                          <p:spTgt spid="5">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5">
                                            <p:txEl>
                                              <p:pRg st="0" end="0"/>
                                            </p:txEl>
                                          </p:spTgt>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5">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5">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8" presetClass="entr" presetSubtype="0" accel="50000" fill="hold" nodeType="clickEffect">
                                  <p:stCondLst>
                                    <p:cond delay="0"/>
                                  </p:stCondLst>
                                  <p:iterate type="lt">
                                    <p:tmPct val="50000"/>
                                  </p:iterate>
                                  <p:childTnLst>
                                    <p:set>
                                      <p:cBhvr>
                                        <p:cTn id="24" dur="1" fill="hold">
                                          <p:stCondLst>
                                            <p:cond delay="0"/>
                                          </p:stCondLst>
                                        </p:cTn>
                                        <p:tgtEl>
                                          <p:spTgt spid="7">
                                            <p:txEl>
                                              <p:pRg st="0" end="0"/>
                                            </p:txEl>
                                          </p:spTgt>
                                        </p:tgtEl>
                                        <p:attrNameLst>
                                          <p:attrName>style.visibility</p:attrName>
                                        </p:attrNameLst>
                                      </p:cBhvr>
                                      <p:to>
                                        <p:strVal val="visible"/>
                                      </p:to>
                                    </p:set>
                                    <p:set>
                                      <p:cBhvr>
                                        <p:cTn id="25" dur="455" fill="hold">
                                          <p:stCondLst>
                                            <p:cond delay="0"/>
                                          </p:stCondLst>
                                        </p:cTn>
                                        <p:tgtEl>
                                          <p:spTgt spid="7">
                                            <p:txEl>
                                              <p:pRg st="0" end="0"/>
                                            </p:txEl>
                                          </p:spTgt>
                                        </p:tgtEl>
                                        <p:attrNameLst>
                                          <p:attrName>style.rotation</p:attrName>
                                        </p:attrNameLst>
                                      </p:cBhvr>
                                      <p:to>
                                        <p:strVal val="-45.0"/>
                                      </p:to>
                                    </p:set>
                                    <p:anim calcmode="lin" valueType="num">
                                      <p:cBhvr>
                                        <p:cTn id="26" dur="455" fill="hold">
                                          <p:stCondLst>
                                            <p:cond delay="455"/>
                                          </p:stCondLst>
                                        </p:cTn>
                                        <p:tgtEl>
                                          <p:spTgt spid="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27" dur="455" fill="hold">
                                          <p:stCondLst>
                                            <p:cond delay="0"/>
                                          </p:stCondLst>
                                        </p:cTn>
                                        <p:tgtEl>
                                          <p:spTgt spid="7">
                                            <p:txEl>
                                              <p:pRg st="0" end="0"/>
                                            </p:txEl>
                                          </p:spTgt>
                                        </p:tgtEl>
                                        <p:attrNameLst>
                                          <p:attrName>ppt_y</p:attrName>
                                        </p:attrNameLst>
                                      </p:cBhvr>
                                      <p:tavLst>
                                        <p:tav tm="0">
                                          <p:val>
                                            <p:strVal val="#ppt_y-1"/>
                                          </p:val>
                                        </p:tav>
                                        <p:tav tm="100000">
                                          <p:val>
                                            <p:strVal val="#ppt_y-(0.354*#ppt_w-0.172*#ppt_h)"/>
                                          </p:val>
                                        </p:tav>
                                      </p:tavLst>
                                    </p:anim>
                                    <p:anim calcmode="lin" valueType="num">
                                      <p:cBhvr>
                                        <p:cTn id="28" dur="156" decel="50000" autoRev="1" fill="hold">
                                          <p:stCondLst>
                                            <p:cond delay="455"/>
                                          </p:stCondLst>
                                        </p:cTn>
                                        <p:tgtEl>
                                          <p:spTgt spid="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9" dur="136" fill="hold">
                                          <p:stCondLst>
                                            <p:cond delay="864"/>
                                          </p:stCondLst>
                                        </p:cTn>
                                        <p:tgtEl>
                                          <p:spTgt spid="7">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8" presetClass="entr" presetSubtype="0" accel="50000" fill="hold" nodeType="clickEffect">
                                  <p:stCondLst>
                                    <p:cond delay="0"/>
                                  </p:stCondLst>
                                  <p:iterate type="lt">
                                    <p:tmPct val="50000"/>
                                  </p:iterate>
                                  <p:childTnLst>
                                    <p:set>
                                      <p:cBhvr>
                                        <p:cTn id="33" dur="1" fill="hold">
                                          <p:stCondLst>
                                            <p:cond delay="0"/>
                                          </p:stCondLst>
                                        </p:cTn>
                                        <p:tgtEl>
                                          <p:spTgt spid="6">
                                            <p:txEl>
                                              <p:pRg st="0" end="0"/>
                                            </p:txEl>
                                          </p:spTgt>
                                        </p:tgtEl>
                                        <p:attrNameLst>
                                          <p:attrName>style.visibility</p:attrName>
                                        </p:attrNameLst>
                                      </p:cBhvr>
                                      <p:to>
                                        <p:strVal val="visible"/>
                                      </p:to>
                                    </p:set>
                                    <p:set>
                                      <p:cBhvr>
                                        <p:cTn id="34" dur="455" fill="hold">
                                          <p:stCondLst>
                                            <p:cond delay="0"/>
                                          </p:stCondLst>
                                        </p:cTn>
                                        <p:tgtEl>
                                          <p:spTgt spid="6">
                                            <p:txEl>
                                              <p:pRg st="0" end="0"/>
                                            </p:txEl>
                                          </p:spTgt>
                                        </p:tgtEl>
                                        <p:attrNameLst>
                                          <p:attrName>style.rotation</p:attrName>
                                        </p:attrNameLst>
                                      </p:cBhvr>
                                      <p:to>
                                        <p:strVal val="-45.0"/>
                                      </p:to>
                                    </p:set>
                                    <p:anim calcmode="lin" valueType="num">
                                      <p:cBhvr>
                                        <p:cTn id="35" dur="455" fill="hold">
                                          <p:stCondLst>
                                            <p:cond delay="455"/>
                                          </p:stCondLst>
                                        </p:cTn>
                                        <p:tgtEl>
                                          <p:spTgt spid="6">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6" dur="455" fill="hold">
                                          <p:stCondLst>
                                            <p:cond delay="0"/>
                                          </p:stCondLst>
                                        </p:cTn>
                                        <p:tgtEl>
                                          <p:spTgt spid="6">
                                            <p:txEl>
                                              <p:pRg st="0" end="0"/>
                                            </p:txEl>
                                          </p:spTgt>
                                        </p:tgtEl>
                                        <p:attrNameLst>
                                          <p:attrName>ppt_y</p:attrName>
                                        </p:attrNameLst>
                                      </p:cBhvr>
                                      <p:tavLst>
                                        <p:tav tm="0">
                                          <p:val>
                                            <p:strVal val="#ppt_y-1"/>
                                          </p:val>
                                        </p:tav>
                                        <p:tav tm="100000">
                                          <p:val>
                                            <p:strVal val="#ppt_y-(0.354*#ppt_w-0.172*#ppt_h)"/>
                                          </p:val>
                                        </p:tav>
                                      </p:tavLst>
                                    </p:anim>
                                    <p:anim calcmode="lin" valueType="num">
                                      <p:cBhvr>
                                        <p:cTn id="37" dur="156" decel="50000" autoRev="1" fill="hold">
                                          <p:stCondLst>
                                            <p:cond delay="455"/>
                                          </p:stCondLst>
                                        </p:cTn>
                                        <p:tgtEl>
                                          <p:spTgt spid="6">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8" dur="136" fill="hold">
                                          <p:stCondLst>
                                            <p:cond delay="864"/>
                                          </p:stCondLst>
                                        </p:cTn>
                                        <p:tgtEl>
                                          <p:spTgt spid="6">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494116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93237" y="263691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3" y="44762"/>
            <a:ext cx="91440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32" y="1721162"/>
            <a:ext cx="3088297" cy="2266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8648" y="1711899"/>
            <a:ext cx="2952750" cy="2275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61397" y="1721161"/>
            <a:ext cx="3060831" cy="2266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431" y="3987240"/>
            <a:ext cx="3088297" cy="2754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4"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08648" y="3987241"/>
            <a:ext cx="2952749" cy="2754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5"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86483" y="3987241"/>
            <a:ext cx="3035746" cy="2754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2330460"/>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0" fill="hold"/>
                                        <p:tgtEl>
                                          <p:spTgt spid="4098"/>
                                        </p:tgtEl>
                                        <p:attrNameLst>
                                          <p:attrName>ppt_w</p:attrName>
                                        </p:attrNameLst>
                                      </p:cBhvr>
                                      <p:tavLst>
                                        <p:tav tm="0" fmla="#ppt_w*sin(2.5*pi*$)">
                                          <p:val>
                                            <p:fltVal val="0"/>
                                          </p:val>
                                        </p:tav>
                                        <p:tav tm="100000">
                                          <p:val>
                                            <p:fltVal val="1"/>
                                          </p:val>
                                        </p:tav>
                                      </p:tavLst>
                                    </p:anim>
                                    <p:anim calcmode="lin" valueType="num">
                                      <p:cBhvr>
                                        <p:cTn id="8" dur="5000" fill="hold"/>
                                        <p:tgtEl>
                                          <p:spTgt spid="409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9" presetClass="entr" presetSubtype="10" fill="hold" nodeType="clickEffect">
                                  <p:stCondLst>
                                    <p:cond delay="0"/>
                                  </p:stCondLst>
                                  <p:childTnLst>
                                    <p:set>
                                      <p:cBhvr>
                                        <p:cTn id="12" dur="1" fill="hold">
                                          <p:stCondLst>
                                            <p:cond delay="0"/>
                                          </p:stCondLst>
                                        </p:cTn>
                                        <p:tgtEl>
                                          <p:spTgt spid="4099"/>
                                        </p:tgtEl>
                                        <p:attrNameLst>
                                          <p:attrName>style.visibility</p:attrName>
                                        </p:attrNameLst>
                                      </p:cBhvr>
                                      <p:to>
                                        <p:strVal val="visible"/>
                                      </p:to>
                                    </p:set>
                                    <p:anim calcmode="lin" valueType="num">
                                      <p:cBhvr>
                                        <p:cTn id="13" dur="5000" fill="hold"/>
                                        <p:tgtEl>
                                          <p:spTgt spid="4099"/>
                                        </p:tgtEl>
                                        <p:attrNameLst>
                                          <p:attrName>ppt_w</p:attrName>
                                        </p:attrNameLst>
                                      </p:cBhvr>
                                      <p:tavLst>
                                        <p:tav tm="0" fmla="#ppt_w*sin(2.5*pi*$)">
                                          <p:val>
                                            <p:fltVal val="0"/>
                                          </p:val>
                                        </p:tav>
                                        <p:tav tm="100000">
                                          <p:val>
                                            <p:fltVal val="1"/>
                                          </p:val>
                                        </p:tav>
                                      </p:tavLst>
                                    </p:anim>
                                    <p:anim calcmode="lin" valueType="num">
                                      <p:cBhvr>
                                        <p:cTn id="14" dur="5000" fill="hold"/>
                                        <p:tgtEl>
                                          <p:spTgt spid="4099"/>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5" presetClass="entr" presetSubtype="0" fill="hold" nodeType="clickEffect">
                                  <p:stCondLst>
                                    <p:cond delay="0"/>
                                  </p:stCondLst>
                                  <p:childTnLst>
                                    <p:set>
                                      <p:cBhvr>
                                        <p:cTn id="18" dur="1" fill="hold">
                                          <p:stCondLst>
                                            <p:cond delay="0"/>
                                          </p:stCondLst>
                                        </p:cTn>
                                        <p:tgtEl>
                                          <p:spTgt spid="4101"/>
                                        </p:tgtEl>
                                        <p:attrNameLst>
                                          <p:attrName>style.visibility</p:attrName>
                                        </p:attrNameLst>
                                      </p:cBhvr>
                                      <p:to>
                                        <p:strVal val="visible"/>
                                      </p:to>
                                    </p:set>
                                    <p:anim calcmode="lin" valueType="num">
                                      <p:cBhvr>
                                        <p:cTn id="19" dur="1000" fill="hold"/>
                                        <p:tgtEl>
                                          <p:spTgt spid="4101"/>
                                        </p:tgtEl>
                                        <p:attrNameLst>
                                          <p:attrName>ppt_w</p:attrName>
                                        </p:attrNameLst>
                                      </p:cBhvr>
                                      <p:tavLst>
                                        <p:tav tm="0">
                                          <p:val>
                                            <p:fltVal val="0"/>
                                          </p:val>
                                        </p:tav>
                                        <p:tav tm="100000">
                                          <p:val>
                                            <p:strVal val="#ppt_w"/>
                                          </p:val>
                                        </p:tav>
                                      </p:tavLst>
                                    </p:anim>
                                    <p:anim calcmode="lin" valueType="num">
                                      <p:cBhvr>
                                        <p:cTn id="20" dur="1000" fill="hold"/>
                                        <p:tgtEl>
                                          <p:spTgt spid="4101"/>
                                        </p:tgtEl>
                                        <p:attrNameLst>
                                          <p:attrName>ppt_h</p:attrName>
                                        </p:attrNameLst>
                                      </p:cBhvr>
                                      <p:tavLst>
                                        <p:tav tm="0">
                                          <p:val>
                                            <p:fltVal val="0"/>
                                          </p:val>
                                        </p:tav>
                                        <p:tav tm="100000">
                                          <p:val>
                                            <p:strVal val="#ppt_h"/>
                                          </p:val>
                                        </p:tav>
                                      </p:tavLst>
                                    </p:anim>
                                    <p:anim calcmode="lin" valueType="num">
                                      <p:cBhvr>
                                        <p:cTn id="21" dur="1000" fill="hold"/>
                                        <p:tgtEl>
                                          <p:spTgt spid="4101"/>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410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19" presetClass="entr" presetSubtype="10" fill="hold" nodeType="clickEffect">
                                  <p:stCondLst>
                                    <p:cond delay="0"/>
                                  </p:stCondLst>
                                  <p:childTnLst>
                                    <p:set>
                                      <p:cBhvr>
                                        <p:cTn id="26" dur="1" fill="hold">
                                          <p:stCondLst>
                                            <p:cond delay="0"/>
                                          </p:stCondLst>
                                        </p:cTn>
                                        <p:tgtEl>
                                          <p:spTgt spid="4102"/>
                                        </p:tgtEl>
                                        <p:attrNameLst>
                                          <p:attrName>style.visibility</p:attrName>
                                        </p:attrNameLst>
                                      </p:cBhvr>
                                      <p:to>
                                        <p:strVal val="visible"/>
                                      </p:to>
                                    </p:set>
                                    <p:anim calcmode="lin" valueType="num">
                                      <p:cBhvr>
                                        <p:cTn id="27" dur="5000" fill="hold"/>
                                        <p:tgtEl>
                                          <p:spTgt spid="4102"/>
                                        </p:tgtEl>
                                        <p:attrNameLst>
                                          <p:attrName>ppt_w</p:attrName>
                                        </p:attrNameLst>
                                      </p:cBhvr>
                                      <p:tavLst>
                                        <p:tav tm="0" fmla="#ppt_w*sin(2.5*pi*$)">
                                          <p:val>
                                            <p:fltVal val="0"/>
                                          </p:val>
                                        </p:tav>
                                        <p:tav tm="100000">
                                          <p:val>
                                            <p:fltVal val="1"/>
                                          </p:val>
                                        </p:tav>
                                      </p:tavLst>
                                    </p:anim>
                                    <p:anim calcmode="lin" valueType="num">
                                      <p:cBhvr>
                                        <p:cTn id="28" dur="5000" fill="hold"/>
                                        <p:tgtEl>
                                          <p:spTgt spid="4102"/>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5" presetClass="entr" presetSubtype="0" fill="hold" nodeType="clickEffect">
                                  <p:stCondLst>
                                    <p:cond delay="0"/>
                                  </p:stCondLst>
                                  <p:childTnLst>
                                    <p:set>
                                      <p:cBhvr>
                                        <p:cTn id="32" dur="1" fill="hold">
                                          <p:stCondLst>
                                            <p:cond delay="0"/>
                                          </p:stCondLst>
                                        </p:cTn>
                                        <p:tgtEl>
                                          <p:spTgt spid="4103"/>
                                        </p:tgtEl>
                                        <p:attrNameLst>
                                          <p:attrName>style.visibility</p:attrName>
                                        </p:attrNameLst>
                                      </p:cBhvr>
                                      <p:to>
                                        <p:strVal val="visible"/>
                                      </p:to>
                                    </p:set>
                                    <p:anim calcmode="lin" valueType="num">
                                      <p:cBhvr>
                                        <p:cTn id="33" dur="1000" fill="hold"/>
                                        <p:tgtEl>
                                          <p:spTgt spid="4103"/>
                                        </p:tgtEl>
                                        <p:attrNameLst>
                                          <p:attrName>ppt_w</p:attrName>
                                        </p:attrNameLst>
                                      </p:cBhvr>
                                      <p:tavLst>
                                        <p:tav tm="0">
                                          <p:val>
                                            <p:fltVal val="0"/>
                                          </p:val>
                                        </p:tav>
                                        <p:tav tm="100000">
                                          <p:val>
                                            <p:strVal val="#ppt_w"/>
                                          </p:val>
                                        </p:tav>
                                      </p:tavLst>
                                    </p:anim>
                                    <p:anim calcmode="lin" valueType="num">
                                      <p:cBhvr>
                                        <p:cTn id="34" dur="1000" fill="hold"/>
                                        <p:tgtEl>
                                          <p:spTgt spid="4103"/>
                                        </p:tgtEl>
                                        <p:attrNameLst>
                                          <p:attrName>ppt_h</p:attrName>
                                        </p:attrNameLst>
                                      </p:cBhvr>
                                      <p:tavLst>
                                        <p:tav tm="0">
                                          <p:val>
                                            <p:fltVal val="0"/>
                                          </p:val>
                                        </p:tav>
                                        <p:tav tm="100000">
                                          <p:val>
                                            <p:strVal val="#ppt_h"/>
                                          </p:val>
                                        </p:tav>
                                      </p:tavLst>
                                    </p:anim>
                                    <p:anim calcmode="lin" valueType="num">
                                      <p:cBhvr>
                                        <p:cTn id="35" dur="1000" fill="hold"/>
                                        <p:tgtEl>
                                          <p:spTgt spid="4103"/>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410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7" fill="hold">
                      <p:stCondLst>
                        <p:cond delay="indefinite"/>
                      </p:stCondLst>
                      <p:childTnLst>
                        <p:par>
                          <p:cTn id="38" fill="hold">
                            <p:stCondLst>
                              <p:cond delay="0"/>
                            </p:stCondLst>
                            <p:childTnLst>
                              <p:par>
                                <p:cTn id="39" presetID="19" presetClass="entr" presetSubtype="10" fill="hold" nodeType="clickEffect">
                                  <p:stCondLst>
                                    <p:cond delay="0"/>
                                  </p:stCondLst>
                                  <p:childTnLst>
                                    <p:set>
                                      <p:cBhvr>
                                        <p:cTn id="40" dur="1" fill="hold">
                                          <p:stCondLst>
                                            <p:cond delay="0"/>
                                          </p:stCondLst>
                                        </p:cTn>
                                        <p:tgtEl>
                                          <p:spTgt spid="4104"/>
                                        </p:tgtEl>
                                        <p:attrNameLst>
                                          <p:attrName>style.visibility</p:attrName>
                                        </p:attrNameLst>
                                      </p:cBhvr>
                                      <p:to>
                                        <p:strVal val="visible"/>
                                      </p:to>
                                    </p:set>
                                    <p:anim calcmode="lin" valueType="num">
                                      <p:cBhvr>
                                        <p:cTn id="41" dur="5000" fill="hold"/>
                                        <p:tgtEl>
                                          <p:spTgt spid="4104"/>
                                        </p:tgtEl>
                                        <p:attrNameLst>
                                          <p:attrName>ppt_w</p:attrName>
                                        </p:attrNameLst>
                                      </p:cBhvr>
                                      <p:tavLst>
                                        <p:tav tm="0" fmla="#ppt_w*sin(2.5*pi*$)">
                                          <p:val>
                                            <p:fltVal val="0"/>
                                          </p:val>
                                        </p:tav>
                                        <p:tav tm="100000">
                                          <p:val>
                                            <p:fltVal val="1"/>
                                          </p:val>
                                        </p:tav>
                                      </p:tavLst>
                                    </p:anim>
                                    <p:anim calcmode="lin" valueType="num">
                                      <p:cBhvr>
                                        <p:cTn id="42" dur="5000" fill="hold"/>
                                        <p:tgtEl>
                                          <p:spTgt spid="4104"/>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nodeType="clickEffect">
                                  <p:stCondLst>
                                    <p:cond delay="0"/>
                                  </p:stCondLst>
                                  <p:childTnLst>
                                    <p:set>
                                      <p:cBhvr>
                                        <p:cTn id="46" dur="1" fill="hold">
                                          <p:stCondLst>
                                            <p:cond delay="0"/>
                                          </p:stCondLst>
                                        </p:cTn>
                                        <p:tgtEl>
                                          <p:spTgt spid="4105"/>
                                        </p:tgtEl>
                                        <p:attrNameLst>
                                          <p:attrName>style.visibility</p:attrName>
                                        </p:attrNameLst>
                                      </p:cBhvr>
                                      <p:to>
                                        <p:strVal val="visible"/>
                                      </p:to>
                                    </p:set>
                                    <p:anim calcmode="lin" valueType="num">
                                      <p:cBhvr>
                                        <p:cTn id="47" dur="1000" fill="hold"/>
                                        <p:tgtEl>
                                          <p:spTgt spid="4105"/>
                                        </p:tgtEl>
                                        <p:attrNameLst>
                                          <p:attrName>ppt_w</p:attrName>
                                        </p:attrNameLst>
                                      </p:cBhvr>
                                      <p:tavLst>
                                        <p:tav tm="0">
                                          <p:val>
                                            <p:fltVal val="0"/>
                                          </p:val>
                                        </p:tav>
                                        <p:tav tm="100000">
                                          <p:val>
                                            <p:strVal val="#ppt_w"/>
                                          </p:val>
                                        </p:tav>
                                      </p:tavLst>
                                    </p:anim>
                                    <p:anim calcmode="lin" valueType="num">
                                      <p:cBhvr>
                                        <p:cTn id="48" dur="1000" fill="hold"/>
                                        <p:tgtEl>
                                          <p:spTgt spid="4105"/>
                                        </p:tgtEl>
                                        <p:attrNameLst>
                                          <p:attrName>ppt_h</p:attrName>
                                        </p:attrNameLst>
                                      </p:cBhvr>
                                      <p:tavLst>
                                        <p:tav tm="0">
                                          <p:val>
                                            <p:fltVal val="0"/>
                                          </p:val>
                                        </p:tav>
                                        <p:tav tm="100000">
                                          <p:val>
                                            <p:strVal val="#ppt_h"/>
                                          </p:val>
                                        </p:tav>
                                      </p:tavLst>
                                    </p:anim>
                                    <p:anim calcmode="lin" valueType="num">
                                      <p:cBhvr>
                                        <p:cTn id="49" dur="1000" fill="hold"/>
                                        <p:tgtEl>
                                          <p:spTgt spid="4105"/>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410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494116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93237" y="263691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1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Metin kutusu 7"/>
          <p:cNvSpPr txBox="1"/>
          <p:nvPr/>
        </p:nvSpPr>
        <p:spPr>
          <a:xfrm>
            <a:off x="2195736" y="652046"/>
            <a:ext cx="180020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sz="3600" dirty="0" smtClean="0">
                <a:solidFill>
                  <a:srgbClr val="FF0000"/>
                </a:solidFill>
              </a:rPr>
              <a:t>Şereftir </a:t>
            </a:r>
            <a:endParaRPr lang="tr-TR" sz="3600" dirty="0">
              <a:solidFill>
                <a:srgbClr val="FF0000"/>
              </a:solidFill>
            </a:endParaRPr>
          </a:p>
        </p:txBody>
      </p:sp>
      <p:sp>
        <p:nvSpPr>
          <p:cNvPr id="10" name="Metin kutusu 9"/>
          <p:cNvSpPr txBox="1"/>
          <p:nvPr/>
        </p:nvSpPr>
        <p:spPr>
          <a:xfrm>
            <a:off x="6660232" y="963228"/>
            <a:ext cx="180020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sz="3600" dirty="0" smtClean="0">
                <a:solidFill>
                  <a:srgbClr val="7030A0"/>
                </a:solidFill>
              </a:rPr>
              <a:t>Anadır</a:t>
            </a:r>
            <a:r>
              <a:rPr lang="tr-TR" sz="3600" dirty="0" smtClean="0">
                <a:solidFill>
                  <a:srgbClr val="FF0000"/>
                </a:solidFill>
              </a:rPr>
              <a:t> </a:t>
            </a:r>
            <a:endParaRPr lang="tr-TR" sz="3600" dirty="0">
              <a:solidFill>
                <a:srgbClr val="FF0000"/>
              </a:solidFill>
            </a:endParaRPr>
          </a:p>
        </p:txBody>
      </p:sp>
      <p:sp>
        <p:nvSpPr>
          <p:cNvPr id="11" name="Metin kutusu 10"/>
          <p:cNvSpPr txBox="1"/>
          <p:nvPr/>
        </p:nvSpPr>
        <p:spPr>
          <a:xfrm>
            <a:off x="107504" y="2924944"/>
            <a:ext cx="1728192"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sz="4000" dirty="0" smtClean="0">
                <a:solidFill>
                  <a:srgbClr val="00B050"/>
                </a:solidFill>
              </a:rPr>
              <a:t>Kandır</a:t>
            </a:r>
            <a:r>
              <a:rPr lang="tr-TR" sz="4000" dirty="0">
                <a:solidFill>
                  <a:srgbClr val="00B050"/>
                </a:solidFill>
              </a:rPr>
              <a:t>. </a:t>
            </a:r>
          </a:p>
        </p:txBody>
      </p:sp>
      <p:sp>
        <p:nvSpPr>
          <p:cNvPr id="12" name="Metin kutusu 11"/>
          <p:cNvSpPr txBox="1"/>
          <p:nvPr/>
        </p:nvSpPr>
        <p:spPr>
          <a:xfrm>
            <a:off x="4571999" y="5445224"/>
            <a:ext cx="4529811"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sz="3600" dirty="0" smtClean="0">
                <a:solidFill>
                  <a:srgbClr val="00B0F0"/>
                </a:solidFill>
              </a:rPr>
              <a:t>Korunacak </a:t>
            </a:r>
            <a:r>
              <a:rPr lang="tr-TR" sz="3600" dirty="0">
                <a:solidFill>
                  <a:srgbClr val="00B0F0"/>
                </a:solidFill>
              </a:rPr>
              <a:t>tek </a:t>
            </a:r>
            <a:r>
              <a:rPr lang="tr-TR" sz="3600" dirty="0" smtClean="0">
                <a:solidFill>
                  <a:srgbClr val="00B0F0"/>
                </a:solidFill>
              </a:rPr>
              <a:t>hedeftir. </a:t>
            </a:r>
            <a:endParaRPr lang="tr-TR" sz="3600" dirty="0">
              <a:solidFill>
                <a:srgbClr val="00B0F0"/>
              </a:solidFill>
            </a:endParaRPr>
          </a:p>
        </p:txBody>
      </p:sp>
      <p:sp>
        <p:nvSpPr>
          <p:cNvPr id="13" name="Metin kutusu 12"/>
          <p:cNvSpPr txBox="1"/>
          <p:nvPr/>
        </p:nvSpPr>
        <p:spPr>
          <a:xfrm>
            <a:off x="2015716" y="5771567"/>
            <a:ext cx="216024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sz="3600" dirty="0" smtClean="0">
                <a:solidFill>
                  <a:srgbClr val="7030A0"/>
                </a:solidFill>
              </a:rPr>
              <a:t>Sevdadır</a:t>
            </a:r>
            <a:r>
              <a:rPr lang="tr-TR" sz="3600" dirty="0">
                <a:solidFill>
                  <a:srgbClr val="7030A0"/>
                </a:solidFill>
              </a:rPr>
              <a:t>. </a:t>
            </a:r>
          </a:p>
        </p:txBody>
      </p:sp>
    </p:spTree>
    <p:extLst>
      <p:ext uri="{BB962C8B-B14F-4D97-AF65-F5344CB8AC3E}">
        <p14:creationId xmlns:p14="http://schemas.microsoft.com/office/powerpoint/2010/main" val="3069736823"/>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set>
                                      <p:cBhvr>
                                        <p:cTn id="7" dur="455" fill="hold">
                                          <p:stCondLst>
                                            <p:cond delay="0"/>
                                          </p:stCondLst>
                                        </p:cTn>
                                        <p:tgtEl>
                                          <p:spTgt spid="8"/>
                                        </p:tgtEl>
                                        <p:attrNameLst>
                                          <p:attrName>style.rotation</p:attrName>
                                        </p:attrNameLst>
                                      </p:cBhvr>
                                      <p:to>
                                        <p:strVal val="-45.0"/>
                                      </p:to>
                                    </p:set>
                                    <p:anim calcmode="lin" valueType="num">
                                      <p:cBhvr>
                                        <p:cTn id="8"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nodeType="clickEffect">
                                  <p:stCondLst>
                                    <p:cond delay="0"/>
                                  </p:stCondLst>
                                  <p:iterate type="lt">
                                    <p:tmPct val="50000"/>
                                  </p:iterate>
                                  <p:childTnLst>
                                    <p:set>
                                      <p:cBhvr>
                                        <p:cTn id="15" dur="1" fill="hold">
                                          <p:stCondLst>
                                            <p:cond delay="0"/>
                                          </p:stCondLst>
                                        </p:cTn>
                                        <p:tgtEl>
                                          <p:spTgt spid="8">
                                            <p:txEl>
                                              <p:pRg st="0" end="0"/>
                                            </p:txEl>
                                          </p:spTgt>
                                        </p:tgtEl>
                                        <p:attrNameLst>
                                          <p:attrName>style.visibility</p:attrName>
                                        </p:attrNameLst>
                                      </p:cBhvr>
                                      <p:to>
                                        <p:strVal val="visible"/>
                                      </p:to>
                                    </p:set>
                                    <p:set>
                                      <p:cBhvr>
                                        <p:cTn id="16" dur="455" fill="hold">
                                          <p:stCondLst>
                                            <p:cond delay="0"/>
                                          </p:stCondLst>
                                        </p:cTn>
                                        <p:tgtEl>
                                          <p:spTgt spid="8">
                                            <p:txEl>
                                              <p:pRg st="0" end="0"/>
                                            </p:txEl>
                                          </p:spTgt>
                                        </p:tgtEl>
                                        <p:attrNameLst>
                                          <p:attrName>style.rotation</p:attrName>
                                        </p:attrNameLst>
                                      </p:cBhvr>
                                      <p:to>
                                        <p:strVal val="-45.0"/>
                                      </p:to>
                                    </p:set>
                                    <p:anim calcmode="lin" valueType="num">
                                      <p:cBhvr>
                                        <p:cTn id="17" dur="455" fill="hold">
                                          <p:stCondLst>
                                            <p:cond delay="455"/>
                                          </p:stCondLst>
                                        </p:cTn>
                                        <p:tgtEl>
                                          <p:spTgt spid="8">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8">
                                            <p:txEl>
                                              <p:pRg st="0" end="0"/>
                                            </p:txEl>
                                          </p:spTgt>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8">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8">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8" presetClass="entr" presetSubtype="0" accel="50000" fill="hold" grpId="0" nodeType="clickEffect">
                                  <p:stCondLst>
                                    <p:cond delay="0"/>
                                  </p:stCondLst>
                                  <p:iterate type="lt">
                                    <p:tmPct val="50000"/>
                                  </p:iterate>
                                  <p:childTnLst>
                                    <p:set>
                                      <p:cBhvr>
                                        <p:cTn id="24" dur="1" fill="hold">
                                          <p:stCondLst>
                                            <p:cond delay="0"/>
                                          </p:stCondLst>
                                        </p:cTn>
                                        <p:tgtEl>
                                          <p:spTgt spid="10"/>
                                        </p:tgtEl>
                                        <p:attrNameLst>
                                          <p:attrName>style.visibility</p:attrName>
                                        </p:attrNameLst>
                                      </p:cBhvr>
                                      <p:to>
                                        <p:strVal val="visible"/>
                                      </p:to>
                                    </p:set>
                                    <p:set>
                                      <p:cBhvr>
                                        <p:cTn id="25" dur="455" fill="hold">
                                          <p:stCondLst>
                                            <p:cond delay="0"/>
                                          </p:stCondLst>
                                        </p:cTn>
                                        <p:tgtEl>
                                          <p:spTgt spid="10"/>
                                        </p:tgtEl>
                                        <p:attrNameLst>
                                          <p:attrName>style.rotation</p:attrName>
                                        </p:attrNameLst>
                                      </p:cBhvr>
                                      <p:to>
                                        <p:strVal val="-45.0"/>
                                      </p:to>
                                    </p:set>
                                    <p:anim calcmode="lin" valueType="num">
                                      <p:cBhvr>
                                        <p:cTn id="26"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27"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28"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29"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8" presetClass="entr" presetSubtype="0" accel="50000" fill="hold" nodeType="clickEffect">
                                  <p:stCondLst>
                                    <p:cond delay="0"/>
                                  </p:stCondLst>
                                  <p:iterate type="lt">
                                    <p:tmPct val="50000"/>
                                  </p:iterate>
                                  <p:childTnLst>
                                    <p:set>
                                      <p:cBhvr>
                                        <p:cTn id="33" dur="1" fill="hold">
                                          <p:stCondLst>
                                            <p:cond delay="0"/>
                                          </p:stCondLst>
                                        </p:cTn>
                                        <p:tgtEl>
                                          <p:spTgt spid="10">
                                            <p:txEl>
                                              <p:pRg st="0" end="0"/>
                                            </p:txEl>
                                          </p:spTgt>
                                        </p:tgtEl>
                                        <p:attrNameLst>
                                          <p:attrName>style.visibility</p:attrName>
                                        </p:attrNameLst>
                                      </p:cBhvr>
                                      <p:to>
                                        <p:strVal val="visible"/>
                                      </p:to>
                                    </p:set>
                                    <p:set>
                                      <p:cBhvr>
                                        <p:cTn id="34" dur="455" fill="hold">
                                          <p:stCondLst>
                                            <p:cond delay="0"/>
                                          </p:stCondLst>
                                        </p:cTn>
                                        <p:tgtEl>
                                          <p:spTgt spid="10">
                                            <p:txEl>
                                              <p:pRg st="0" end="0"/>
                                            </p:txEl>
                                          </p:spTgt>
                                        </p:tgtEl>
                                        <p:attrNameLst>
                                          <p:attrName>style.rotation</p:attrName>
                                        </p:attrNameLst>
                                      </p:cBhvr>
                                      <p:to>
                                        <p:strVal val="-45.0"/>
                                      </p:to>
                                    </p:set>
                                    <p:anim calcmode="lin" valueType="num">
                                      <p:cBhvr>
                                        <p:cTn id="35" dur="455" fill="hold">
                                          <p:stCondLst>
                                            <p:cond delay="455"/>
                                          </p:stCondLst>
                                        </p:cTn>
                                        <p:tgtEl>
                                          <p:spTgt spid="10">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6" dur="455" fill="hold">
                                          <p:stCondLst>
                                            <p:cond delay="0"/>
                                          </p:stCondLst>
                                        </p:cTn>
                                        <p:tgtEl>
                                          <p:spTgt spid="10">
                                            <p:txEl>
                                              <p:pRg st="0" end="0"/>
                                            </p:txEl>
                                          </p:spTgt>
                                        </p:tgtEl>
                                        <p:attrNameLst>
                                          <p:attrName>ppt_y</p:attrName>
                                        </p:attrNameLst>
                                      </p:cBhvr>
                                      <p:tavLst>
                                        <p:tav tm="0">
                                          <p:val>
                                            <p:strVal val="#ppt_y-1"/>
                                          </p:val>
                                        </p:tav>
                                        <p:tav tm="100000">
                                          <p:val>
                                            <p:strVal val="#ppt_y-(0.354*#ppt_w-0.172*#ppt_h)"/>
                                          </p:val>
                                        </p:tav>
                                      </p:tavLst>
                                    </p:anim>
                                    <p:anim calcmode="lin" valueType="num">
                                      <p:cBhvr>
                                        <p:cTn id="37" dur="156" decel="50000" autoRev="1" fill="hold">
                                          <p:stCondLst>
                                            <p:cond delay="455"/>
                                          </p:stCondLst>
                                        </p:cTn>
                                        <p:tgtEl>
                                          <p:spTgt spid="10">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8" dur="136" fill="hold">
                                          <p:stCondLst>
                                            <p:cond delay="864"/>
                                          </p:stCondLst>
                                        </p:cTn>
                                        <p:tgtEl>
                                          <p:spTgt spid="10">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8" presetClass="entr" presetSubtype="0" accel="50000" fill="hold" grpId="0" nodeType="clickEffect">
                                  <p:stCondLst>
                                    <p:cond delay="0"/>
                                  </p:stCondLst>
                                  <p:iterate type="lt">
                                    <p:tmPct val="50000"/>
                                  </p:iterate>
                                  <p:childTnLst>
                                    <p:set>
                                      <p:cBhvr>
                                        <p:cTn id="42" dur="1" fill="hold">
                                          <p:stCondLst>
                                            <p:cond delay="0"/>
                                          </p:stCondLst>
                                        </p:cTn>
                                        <p:tgtEl>
                                          <p:spTgt spid="12"/>
                                        </p:tgtEl>
                                        <p:attrNameLst>
                                          <p:attrName>style.visibility</p:attrName>
                                        </p:attrNameLst>
                                      </p:cBhvr>
                                      <p:to>
                                        <p:strVal val="visible"/>
                                      </p:to>
                                    </p:set>
                                    <p:set>
                                      <p:cBhvr>
                                        <p:cTn id="43" dur="455" fill="hold">
                                          <p:stCondLst>
                                            <p:cond delay="0"/>
                                          </p:stCondLst>
                                        </p:cTn>
                                        <p:tgtEl>
                                          <p:spTgt spid="12"/>
                                        </p:tgtEl>
                                        <p:attrNameLst>
                                          <p:attrName>style.rotation</p:attrName>
                                        </p:attrNameLst>
                                      </p:cBhvr>
                                      <p:to>
                                        <p:strVal val="-45.0"/>
                                      </p:to>
                                    </p:set>
                                    <p:anim calcmode="lin" valueType="num">
                                      <p:cBhvr>
                                        <p:cTn id="44"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45"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46"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47"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8" presetClass="entr" presetSubtype="0" accel="50000" fill="hold" nodeType="clickEffect">
                                  <p:stCondLst>
                                    <p:cond delay="0"/>
                                  </p:stCondLst>
                                  <p:iterate type="lt">
                                    <p:tmPct val="50000"/>
                                  </p:iterate>
                                  <p:childTnLst>
                                    <p:set>
                                      <p:cBhvr>
                                        <p:cTn id="51" dur="1" fill="hold">
                                          <p:stCondLst>
                                            <p:cond delay="0"/>
                                          </p:stCondLst>
                                        </p:cTn>
                                        <p:tgtEl>
                                          <p:spTgt spid="12">
                                            <p:txEl>
                                              <p:pRg st="0" end="0"/>
                                            </p:txEl>
                                          </p:spTgt>
                                        </p:tgtEl>
                                        <p:attrNameLst>
                                          <p:attrName>style.visibility</p:attrName>
                                        </p:attrNameLst>
                                      </p:cBhvr>
                                      <p:to>
                                        <p:strVal val="visible"/>
                                      </p:to>
                                    </p:set>
                                    <p:set>
                                      <p:cBhvr>
                                        <p:cTn id="52" dur="455" fill="hold">
                                          <p:stCondLst>
                                            <p:cond delay="0"/>
                                          </p:stCondLst>
                                        </p:cTn>
                                        <p:tgtEl>
                                          <p:spTgt spid="12">
                                            <p:txEl>
                                              <p:pRg st="0" end="0"/>
                                            </p:txEl>
                                          </p:spTgt>
                                        </p:tgtEl>
                                        <p:attrNameLst>
                                          <p:attrName>style.rotation</p:attrName>
                                        </p:attrNameLst>
                                      </p:cBhvr>
                                      <p:to>
                                        <p:strVal val="-45.0"/>
                                      </p:to>
                                    </p:set>
                                    <p:anim calcmode="lin" valueType="num">
                                      <p:cBhvr>
                                        <p:cTn id="53" dur="455" fill="hold">
                                          <p:stCondLst>
                                            <p:cond delay="455"/>
                                          </p:stCondLst>
                                        </p:cTn>
                                        <p:tgtEl>
                                          <p:spTgt spid="12">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54" dur="455" fill="hold">
                                          <p:stCondLst>
                                            <p:cond delay="0"/>
                                          </p:stCondLst>
                                        </p:cTn>
                                        <p:tgtEl>
                                          <p:spTgt spid="12">
                                            <p:txEl>
                                              <p:pRg st="0" end="0"/>
                                            </p:txEl>
                                          </p:spTgt>
                                        </p:tgtEl>
                                        <p:attrNameLst>
                                          <p:attrName>ppt_y</p:attrName>
                                        </p:attrNameLst>
                                      </p:cBhvr>
                                      <p:tavLst>
                                        <p:tav tm="0">
                                          <p:val>
                                            <p:strVal val="#ppt_y-1"/>
                                          </p:val>
                                        </p:tav>
                                        <p:tav tm="100000">
                                          <p:val>
                                            <p:strVal val="#ppt_y-(0.354*#ppt_w-0.172*#ppt_h)"/>
                                          </p:val>
                                        </p:tav>
                                      </p:tavLst>
                                    </p:anim>
                                    <p:anim calcmode="lin" valueType="num">
                                      <p:cBhvr>
                                        <p:cTn id="55" dur="156" decel="50000" autoRev="1" fill="hold">
                                          <p:stCondLst>
                                            <p:cond delay="455"/>
                                          </p:stCondLst>
                                        </p:cTn>
                                        <p:tgtEl>
                                          <p:spTgt spid="12">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56" dur="136" fill="hold">
                                          <p:stCondLst>
                                            <p:cond delay="864"/>
                                          </p:stCondLst>
                                        </p:cTn>
                                        <p:tgtEl>
                                          <p:spTgt spid="12">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8" presetClass="entr" presetSubtype="0" accel="50000" fill="hold" grpId="0" nodeType="clickEffect">
                                  <p:stCondLst>
                                    <p:cond delay="0"/>
                                  </p:stCondLst>
                                  <p:iterate type="lt">
                                    <p:tmPct val="50000"/>
                                  </p:iterate>
                                  <p:childTnLst>
                                    <p:set>
                                      <p:cBhvr>
                                        <p:cTn id="60" dur="1" fill="hold">
                                          <p:stCondLst>
                                            <p:cond delay="0"/>
                                          </p:stCondLst>
                                        </p:cTn>
                                        <p:tgtEl>
                                          <p:spTgt spid="13"/>
                                        </p:tgtEl>
                                        <p:attrNameLst>
                                          <p:attrName>style.visibility</p:attrName>
                                        </p:attrNameLst>
                                      </p:cBhvr>
                                      <p:to>
                                        <p:strVal val="visible"/>
                                      </p:to>
                                    </p:set>
                                    <p:set>
                                      <p:cBhvr>
                                        <p:cTn id="61" dur="455" fill="hold">
                                          <p:stCondLst>
                                            <p:cond delay="0"/>
                                          </p:stCondLst>
                                        </p:cTn>
                                        <p:tgtEl>
                                          <p:spTgt spid="13"/>
                                        </p:tgtEl>
                                        <p:attrNameLst>
                                          <p:attrName>style.rotation</p:attrName>
                                        </p:attrNameLst>
                                      </p:cBhvr>
                                      <p:to>
                                        <p:strVal val="-45.0"/>
                                      </p:to>
                                    </p:set>
                                    <p:anim calcmode="lin" valueType="num">
                                      <p:cBhvr>
                                        <p:cTn id="62"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63"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64"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65"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38" presetClass="entr" presetSubtype="0" accel="50000" fill="hold" nodeType="clickEffect">
                                  <p:stCondLst>
                                    <p:cond delay="0"/>
                                  </p:stCondLst>
                                  <p:iterate type="lt">
                                    <p:tmPct val="50000"/>
                                  </p:iterate>
                                  <p:childTnLst>
                                    <p:set>
                                      <p:cBhvr>
                                        <p:cTn id="69" dur="1" fill="hold">
                                          <p:stCondLst>
                                            <p:cond delay="0"/>
                                          </p:stCondLst>
                                        </p:cTn>
                                        <p:tgtEl>
                                          <p:spTgt spid="13">
                                            <p:txEl>
                                              <p:pRg st="0" end="0"/>
                                            </p:txEl>
                                          </p:spTgt>
                                        </p:tgtEl>
                                        <p:attrNameLst>
                                          <p:attrName>style.visibility</p:attrName>
                                        </p:attrNameLst>
                                      </p:cBhvr>
                                      <p:to>
                                        <p:strVal val="visible"/>
                                      </p:to>
                                    </p:set>
                                    <p:set>
                                      <p:cBhvr>
                                        <p:cTn id="70" dur="455" fill="hold">
                                          <p:stCondLst>
                                            <p:cond delay="0"/>
                                          </p:stCondLst>
                                        </p:cTn>
                                        <p:tgtEl>
                                          <p:spTgt spid="13">
                                            <p:txEl>
                                              <p:pRg st="0" end="0"/>
                                            </p:txEl>
                                          </p:spTgt>
                                        </p:tgtEl>
                                        <p:attrNameLst>
                                          <p:attrName>style.rotation</p:attrName>
                                        </p:attrNameLst>
                                      </p:cBhvr>
                                      <p:to>
                                        <p:strVal val="-45.0"/>
                                      </p:to>
                                    </p:set>
                                    <p:anim calcmode="lin" valueType="num">
                                      <p:cBhvr>
                                        <p:cTn id="71" dur="455" fill="hold">
                                          <p:stCondLst>
                                            <p:cond delay="455"/>
                                          </p:stCondLst>
                                        </p:cTn>
                                        <p:tgtEl>
                                          <p:spTgt spid="1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13">
                                            <p:txEl>
                                              <p:pRg st="0" end="0"/>
                                            </p:txEl>
                                          </p:spTgt>
                                        </p:tgtEl>
                                        <p:attrNameLst>
                                          <p:attrName>ppt_y</p:attrName>
                                        </p:attrNameLst>
                                      </p:cBhvr>
                                      <p:tavLst>
                                        <p:tav tm="0">
                                          <p:val>
                                            <p:strVal val="#ppt_y-1"/>
                                          </p:val>
                                        </p:tav>
                                        <p:tav tm="100000">
                                          <p:val>
                                            <p:strVal val="#ppt_y-(0.354*#ppt_w-0.172*#ppt_h)"/>
                                          </p:val>
                                        </p:tav>
                                      </p:tavLst>
                                    </p:anim>
                                    <p:anim calcmode="lin" valueType="num">
                                      <p:cBhvr>
                                        <p:cTn id="73" dur="156" decel="50000" autoRev="1" fill="hold">
                                          <p:stCondLst>
                                            <p:cond delay="455"/>
                                          </p:stCondLst>
                                        </p:cTn>
                                        <p:tgtEl>
                                          <p:spTgt spid="1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13">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38" presetClass="entr" presetSubtype="0" accel="50000" fill="hold" grpId="0" nodeType="clickEffect">
                                  <p:stCondLst>
                                    <p:cond delay="0"/>
                                  </p:stCondLst>
                                  <p:iterate type="lt">
                                    <p:tmPct val="50000"/>
                                  </p:iterate>
                                  <p:childTnLst>
                                    <p:set>
                                      <p:cBhvr>
                                        <p:cTn id="78" dur="1" fill="hold">
                                          <p:stCondLst>
                                            <p:cond delay="0"/>
                                          </p:stCondLst>
                                        </p:cTn>
                                        <p:tgtEl>
                                          <p:spTgt spid="11"/>
                                        </p:tgtEl>
                                        <p:attrNameLst>
                                          <p:attrName>style.visibility</p:attrName>
                                        </p:attrNameLst>
                                      </p:cBhvr>
                                      <p:to>
                                        <p:strVal val="visible"/>
                                      </p:to>
                                    </p:set>
                                    <p:set>
                                      <p:cBhvr>
                                        <p:cTn id="79" dur="455" fill="hold">
                                          <p:stCondLst>
                                            <p:cond delay="0"/>
                                          </p:stCondLst>
                                        </p:cTn>
                                        <p:tgtEl>
                                          <p:spTgt spid="11"/>
                                        </p:tgtEl>
                                        <p:attrNameLst>
                                          <p:attrName>style.rotation</p:attrName>
                                        </p:attrNameLst>
                                      </p:cBhvr>
                                      <p:to>
                                        <p:strVal val="-45.0"/>
                                      </p:to>
                                    </p:set>
                                    <p:anim calcmode="lin" valueType="num">
                                      <p:cBhvr>
                                        <p:cTn id="80"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81"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82"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83"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38" presetClass="entr" presetSubtype="0" accel="50000" fill="hold" nodeType="clickEffect">
                                  <p:stCondLst>
                                    <p:cond delay="0"/>
                                  </p:stCondLst>
                                  <p:iterate type="lt">
                                    <p:tmPct val="50000"/>
                                  </p:iterate>
                                  <p:childTnLst>
                                    <p:set>
                                      <p:cBhvr>
                                        <p:cTn id="87" dur="1" fill="hold">
                                          <p:stCondLst>
                                            <p:cond delay="0"/>
                                          </p:stCondLst>
                                        </p:cTn>
                                        <p:tgtEl>
                                          <p:spTgt spid="11">
                                            <p:txEl>
                                              <p:pRg st="0" end="0"/>
                                            </p:txEl>
                                          </p:spTgt>
                                        </p:tgtEl>
                                        <p:attrNameLst>
                                          <p:attrName>style.visibility</p:attrName>
                                        </p:attrNameLst>
                                      </p:cBhvr>
                                      <p:to>
                                        <p:strVal val="visible"/>
                                      </p:to>
                                    </p:set>
                                    <p:set>
                                      <p:cBhvr>
                                        <p:cTn id="88" dur="455" fill="hold">
                                          <p:stCondLst>
                                            <p:cond delay="0"/>
                                          </p:stCondLst>
                                        </p:cTn>
                                        <p:tgtEl>
                                          <p:spTgt spid="11">
                                            <p:txEl>
                                              <p:pRg st="0" end="0"/>
                                            </p:txEl>
                                          </p:spTgt>
                                        </p:tgtEl>
                                        <p:attrNameLst>
                                          <p:attrName>style.rotation</p:attrName>
                                        </p:attrNameLst>
                                      </p:cBhvr>
                                      <p:to>
                                        <p:strVal val="-45.0"/>
                                      </p:to>
                                    </p:set>
                                    <p:anim calcmode="lin" valueType="num">
                                      <p:cBhvr>
                                        <p:cTn id="89" dur="455" fill="hold">
                                          <p:stCondLst>
                                            <p:cond delay="455"/>
                                          </p:stCondLst>
                                        </p:cTn>
                                        <p:tgtEl>
                                          <p:spTgt spid="11">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1">
                                            <p:txEl>
                                              <p:pRg st="0" end="0"/>
                                            </p:txEl>
                                          </p:spTgt>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1">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1">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22647"/>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494116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93237" y="263691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10" name="Dikdörtgen 9"/>
          <p:cNvSpPr/>
          <p:nvPr/>
        </p:nvSpPr>
        <p:spPr>
          <a:xfrm>
            <a:off x="111696" y="150842"/>
            <a:ext cx="8928992" cy="6001643"/>
          </a:xfrm>
          <a:prstGeom prst="rect">
            <a:avLst/>
          </a:prstGeom>
          <a:noFill/>
        </p:spPr>
        <p:txBody>
          <a:bodyPr wrap="square" lIns="91440" tIns="45720" rIns="91440" bIns="45720">
            <a:spAutoFit/>
          </a:bodyPr>
          <a:lstStyle/>
          <a:p>
            <a:pPr algn="ctr"/>
            <a:r>
              <a:rPr lang="tr-TR" sz="48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Vatan; </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Bir kimsenin doğup büyüdüğü; bir milletin hakim olarak üzerinde yaşadığı, barındığı, gerekirse uğrunda canını vereceği toprak bütününe vatan denilmektedir. </a:t>
            </a:r>
            <a:endParaRPr lang="tr-TR" sz="48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1563032656"/>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494116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93237" y="263691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22229"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Metin kutusu 8"/>
          <p:cNvSpPr txBox="1"/>
          <p:nvPr/>
        </p:nvSpPr>
        <p:spPr>
          <a:xfrm>
            <a:off x="107504" y="2636912"/>
            <a:ext cx="8791670" cy="36009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sz="3200" dirty="0" smtClean="0"/>
              <a:t>Vatan </a:t>
            </a:r>
            <a:r>
              <a:rPr lang="tr-TR" sz="3200" dirty="0"/>
              <a:t>sevgisiyse Üzerinde doğup büyüdüğü ve hayatını geçirdiği bu topraklar için gerektiğinde hayatını feda edebilme, tüm sosyal ve ekonomik haklarından feragat edebilme duygusunu vatan sevgisi olarak tanımlayabiliriz. Vatan sevgisi, en asil, en yüce sevgilerden biridir</a:t>
            </a:r>
          </a:p>
          <a:p>
            <a:endParaRPr lang="tr-TR" dirty="0"/>
          </a:p>
          <a:p>
            <a:r>
              <a:rPr lang="tr-TR" dirty="0" smtClean="0"/>
              <a:t> </a:t>
            </a:r>
            <a:endParaRPr lang="tr-TR" dirty="0"/>
          </a:p>
        </p:txBody>
      </p:sp>
    </p:spTree>
    <p:extLst>
      <p:ext uri="{BB962C8B-B14F-4D97-AF65-F5344CB8AC3E}">
        <p14:creationId xmlns:p14="http://schemas.microsoft.com/office/powerpoint/2010/main" val="2448029275"/>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set>
                                      <p:cBhvr>
                                        <p:cTn id="7" dur="455" fill="hold">
                                          <p:stCondLst>
                                            <p:cond delay="0"/>
                                          </p:stCondLst>
                                        </p:cTn>
                                        <p:tgtEl>
                                          <p:spTgt spid="9"/>
                                        </p:tgtEl>
                                        <p:attrNameLst>
                                          <p:attrName>style.rotation</p:attrName>
                                        </p:attrNameLst>
                                      </p:cBhvr>
                                      <p:to>
                                        <p:strVal val="-45.0"/>
                                      </p:to>
                                    </p:set>
                                    <p:anim calcmode="lin" valueType="num">
                                      <p:cBhvr>
                                        <p:cTn id="8"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9">
                                            <p:txEl>
                                              <p:pRg st="0" end="0"/>
                                            </p:txEl>
                                          </p:spTgt>
                                        </p:tgtEl>
                                        <p:attrNameLst>
                                          <p:attrName>style.visibility</p:attrName>
                                        </p:attrNameLst>
                                      </p:cBhvr>
                                      <p:to>
                                        <p:strVal val="visible"/>
                                      </p:to>
                                    </p:set>
                                    <p:anim calcmode="lin" valueType="num">
                                      <p:cBhvr>
                                        <p:cTn id="16"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494116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93237" y="263691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90" y="0"/>
            <a:ext cx="9101810" cy="6807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5580428"/>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smtClean="0"/>
          </a:p>
          <a:p>
            <a:endParaRPr lang="tr-TR" dirty="0"/>
          </a:p>
        </p:txBody>
      </p:sp>
      <p:sp>
        <p:nvSpPr>
          <p:cNvPr id="4" name="Dikdörtgen 3"/>
          <p:cNvSpPr/>
          <p:nvPr/>
        </p:nvSpPr>
        <p:spPr>
          <a:xfrm>
            <a:off x="172818" y="113521"/>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494116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93237" y="263691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2222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Dikdörtgen 8"/>
          <p:cNvSpPr/>
          <p:nvPr/>
        </p:nvSpPr>
        <p:spPr>
          <a:xfrm>
            <a:off x="325218" y="113520"/>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TÜRKİYE-VATANIMIZ</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1779427166"/>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0" fill="hold"/>
                                        <p:tgtEl>
                                          <p:spTgt spid="1026"/>
                                        </p:tgtEl>
                                        <p:attrNameLst>
                                          <p:attrName>ppt_w</p:attrName>
                                        </p:attrNameLst>
                                      </p:cBhvr>
                                      <p:tavLst>
                                        <p:tav tm="0" fmla="#ppt_w*sin(2.5*pi*$)">
                                          <p:val>
                                            <p:fltVal val="0"/>
                                          </p:val>
                                        </p:tav>
                                        <p:tav tm="100000">
                                          <p:val>
                                            <p:fltVal val="1"/>
                                          </p:val>
                                        </p:tav>
                                      </p:tavLst>
                                    </p:anim>
                                    <p:anim calcmode="lin" valueType="num">
                                      <p:cBhvr>
                                        <p:cTn id="8" dur="5000" fill="hold"/>
                                        <p:tgtEl>
                                          <p:spTgt spid="102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8" presetClass="entr" presetSubtype="0" accel="50000" fill="hold" nodeType="clickEffect">
                                  <p:stCondLst>
                                    <p:cond delay="0"/>
                                  </p:stCondLst>
                                  <p:iterate type="lt">
                                    <p:tmPct val="50000"/>
                                  </p:iterate>
                                  <p:childTnLst>
                                    <p:set>
                                      <p:cBhvr>
                                        <p:cTn id="12" dur="1" fill="hold">
                                          <p:stCondLst>
                                            <p:cond delay="0"/>
                                          </p:stCondLst>
                                        </p:cTn>
                                        <p:tgtEl>
                                          <p:spTgt spid="9">
                                            <p:txEl>
                                              <p:pRg st="0" end="0"/>
                                            </p:txEl>
                                          </p:spTgt>
                                        </p:tgtEl>
                                        <p:attrNameLst>
                                          <p:attrName>style.visibility</p:attrName>
                                        </p:attrNameLst>
                                      </p:cBhvr>
                                      <p:to>
                                        <p:strVal val="visible"/>
                                      </p:to>
                                    </p:set>
                                    <p:set>
                                      <p:cBhvr>
                                        <p:cTn id="13" dur="455" fill="hold">
                                          <p:stCondLst>
                                            <p:cond delay="0"/>
                                          </p:stCondLst>
                                        </p:cTn>
                                        <p:tgtEl>
                                          <p:spTgt spid="9">
                                            <p:txEl>
                                              <p:pRg st="0" end="0"/>
                                            </p:txEl>
                                          </p:spTgt>
                                        </p:tgtEl>
                                        <p:attrNameLst>
                                          <p:attrName>style.rotation</p:attrName>
                                        </p:attrNameLst>
                                      </p:cBhvr>
                                      <p:to>
                                        <p:strVal val="-45.0"/>
                                      </p:to>
                                    </p:set>
                                    <p:anim calcmode="lin" valueType="num">
                                      <p:cBhvr>
                                        <p:cTn id="14" dur="455" fill="hold">
                                          <p:stCondLst>
                                            <p:cond delay="455"/>
                                          </p:stCondLst>
                                        </p:cTn>
                                        <p:tgtEl>
                                          <p:spTgt spid="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5" dur="455" fill="hold">
                                          <p:stCondLst>
                                            <p:cond delay="0"/>
                                          </p:stCondLst>
                                        </p:cTn>
                                        <p:tgtEl>
                                          <p:spTgt spid="9">
                                            <p:txEl>
                                              <p:pRg st="0" end="0"/>
                                            </p:txEl>
                                          </p:spTgt>
                                        </p:tgtEl>
                                        <p:attrNameLst>
                                          <p:attrName>ppt_y</p:attrName>
                                        </p:attrNameLst>
                                      </p:cBhvr>
                                      <p:tavLst>
                                        <p:tav tm="0">
                                          <p:val>
                                            <p:strVal val="#ppt_y-1"/>
                                          </p:val>
                                        </p:tav>
                                        <p:tav tm="100000">
                                          <p:val>
                                            <p:strVal val="#ppt_y-(0.354*#ppt_w-0.172*#ppt_h)"/>
                                          </p:val>
                                        </p:tav>
                                      </p:tavLst>
                                    </p:anim>
                                    <p:anim calcmode="lin" valueType="num">
                                      <p:cBhvr>
                                        <p:cTn id="16" dur="156" decel="50000" autoRev="1" fill="hold">
                                          <p:stCondLst>
                                            <p:cond delay="455"/>
                                          </p:stCondLst>
                                        </p:cTn>
                                        <p:tgtEl>
                                          <p:spTgt spid="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7" dur="136" fill="hold">
                                          <p:stCondLst>
                                            <p:cond delay="864"/>
                                          </p:stCondLst>
                                        </p:cTn>
                                        <p:tgtEl>
                                          <p:spTgt spid="9">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2585323"/>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DERS:</a:t>
            </a:r>
            <a:r>
              <a:rPr lang="tr-TR" sz="5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TÜRKÇE</a:t>
            </a:r>
          </a:p>
          <a:p>
            <a:pPr algn="ct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KONU:</a:t>
            </a:r>
            <a:r>
              <a:rPr lang="tr-TR" sz="5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HER ŞEYDE VATAN</a:t>
            </a:r>
            <a:endParaRPr lang="tr-TR" sz="5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215008" y="4149080"/>
            <a:ext cx="8928992" cy="923330"/>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MALATYA-MERKEZ</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90735" y="2564904"/>
            <a:ext cx="8928992"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CUMA ARAYICI 3-A </a:t>
            </a:r>
            <a:r>
              <a:rPr lang="tr-TR" sz="5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SINIFI ÖĞRETMENİ</a:t>
            </a:r>
            <a:endParaRPr lang="tr-TR" sz="5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3262867016"/>
      </p:ext>
    </p:extLst>
  </p:cSld>
  <p:clrMapOvr>
    <a:masterClrMapping/>
  </p:clrMapOvr>
  <mc:AlternateContent xmlns:mc="http://schemas.openxmlformats.org/markup-compatibility/2006" xmlns:p14="http://schemas.microsoft.com/office/powerpoint/2010/main">
    <mc:Choice Requires="p14">
      <p:transition spd="slow" p14:dur="475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nodeType="clickEffect">
                                  <p:stCondLst>
                                    <p:cond delay="0"/>
                                  </p:stCondLst>
                                  <p:iterate type="lt">
                                    <p:tmPct val="50000"/>
                                  </p:iterate>
                                  <p:childTnLst>
                                    <p:set>
                                      <p:cBhvr>
                                        <p:cTn id="6" dur="1" fill="hold">
                                          <p:stCondLst>
                                            <p:cond delay="0"/>
                                          </p:stCondLst>
                                        </p:cTn>
                                        <p:tgtEl>
                                          <p:spTgt spid="4">
                                            <p:txEl>
                                              <p:pRg st="0" end="0"/>
                                            </p:txEl>
                                          </p:spTgt>
                                        </p:tgtEl>
                                        <p:attrNameLst>
                                          <p:attrName>style.visibility</p:attrName>
                                        </p:attrNameLst>
                                      </p:cBhvr>
                                      <p:to>
                                        <p:strVal val="visible"/>
                                      </p:to>
                                    </p:set>
                                    <p:set>
                                      <p:cBhvr>
                                        <p:cTn id="7" dur="455" fill="hold">
                                          <p:stCondLst>
                                            <p:cond delay="0"/>
                                          </p:stCondLst>
                                        </p:cTn>
                                        <p:tgtEl>
                                          <p:spTgt spid="4">
                                            <p:txEl>
                                              <p:pRg st="0" end="0"/>
                                            </p:txEl>
                                          </p:spTgt>
                                        </p:tgtEl>
                                        <p:attrNameLst>
                                          <p:attrName>style.rotation</p:attrName>
                                        </p:attrNameLst>
                                      </p:cBhvr>
                                      <p:to>
                                        <p:strVal val="-45.0"/>
                                      </p:to>
                                    </p:set>
                                    <p:anim calcmode="lin" valueType="num">
                                      <p:cBhvr>
                                        <p:cTn id="8" dur="455" fill="hold">
                                          <p:stCondLst>
                                            <p:cond delay="455"/>
                                          </p:stCondLst>
                                        </p:cTn>
                                        <p:tgtEl>
                                          <p:spTgt spid="4">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
                                            <p:txEl>
                                              <p:pRg st="0" end="0"/>
                                            </p:txEl>
                                          </p:spTgt>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
                                            <p:txEl>
                                              <p:pRg st="0" end="0"/>
                                            </p:txEl>
                                          </p:spTgt>
                                        </p:tgtEl>
                                        <p:attrNameLst>
                                          <p:attrName>ppt_y</p:attrName>
                                        </p:attrNameLst>
                                      </p:cBhvr>
                                      <p:tavLst>
                                        <p:tav tm="0">
                                          <p:val>
                                            <p:strVal val="#ppt_y-(0.354*#ppt_w-0.172*#ppt_h)"/>
                                          </p:val>
                                        </p:tav>
                                        <p:tav tm="100000">
                                          <p:val>
                                            <p:strVal val="#ppt_y"/>
                                          </p:val>
                                        </p:tav>
                                      </p:tavLst>
                                    </p:anim>
                                  </p:childTnLst>
                                </p:cTn>
                              </p:par>
                              <p:par>
                                <p:cTn id="12" presetID="38" presetClass="entr" presetSubtype="0" accel="50000" fill="hold" nodeType="withEffect">
                                  <p:stCondLst>
                                    <p:cond delay="0"/>
                                  </p:stCondLst>
                                  <p:iterate type="lt">
                                    <p:tmPct val="50000"/>
                                  </p:iterate>
                                  <p:childTnLst>
                                    <p:set>
                                      <p:cBhvr>
                                        <p:cTn id="13" dur="1" fill="hold">
                                          <p:stCondLst>
                                            <p:cond delay="0"/>
                                          </p:stCondLst>
                                        </p:cTn>
                                        <p:tgtEl>
                                          <p:spTgt spid="4">
                                            <p:txEl>
                                              <p:pRg st="1" end="1"/>
                                            </p:txEl>
                                          </p:spTgt>
                                        </p:tgtEl>
                                        <p:attrNameLst>
                                          <p:attrName>style.visibility</p:attrName>
                                        </p:attrNameLst>
                                      </p:cBhvr>
                                      <p:to>
                                        <p:strVal val="visible"/>
                                      </p:to>
                                    </p:set>
                                    <p:set>
                                      <p:cBhvr>
                                        <p:cTn id="14" dur="455" fill="hold">
                                          <p:stCondLst>
                                            <p:cond delay="0"/>
                                          </p:stCondLst>
                                        </p:cTn>
                                        <p:tgtEl>
                                          <p:spTgt spid="4">
                                            <p:txEl>
                                              <p:pRg st="1" end="1"/>
                                            </p:txEl>
                                          </p:spTgt>
                                        </p:tgtEl>
                                        <p:attrNameLst>
                                          <p:attrName>style.rotation</p:attrName>
                                        </p:attrNameLst>
                                      </p:cBhvr>
                                      <p:to>
                                        <p:strVal val="-45.0"/>
                                      </p:to>
                                    </p:set>
                                    <p:anim calcmode="lin" valueType="num">
                                      <p:cBhvr>
                                        <p:cTn id="15" dur="455" fill="hold">
                                          <p:stCondLst>
                                            <p:cond delay="455"/>
                                          </p:stCondLst>
                                        </p:cTn>
                                        <p:tgtEl>
                                          <p:spTgt spid="4">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4">
                                            <p:txEl>
                                              <p:pRg st="1" end="1"/>
                                            </p:txEl>
                                          </p:spTgt>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4">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4">
                                            <p:txEl>
                                              <p:pRg st="1" end="1"/>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nodeType="clickEffect">
                                  <p:stCondLst>
                                    <p:cond delay="0"/>
                                  </p:stCondLst>
                                  <p:iterate type="lt">
                                    <p:tmPct val="10000"/>
                                  </p:iterate>
                                  <p:childTnLst>
                                    <p:set>
                                      <p:cBhvr>
                                        <p:cTn id="22" dur="1" fill="hold">
                                          <p:stCondLst>
                                            <p:cond delay="0"/>
                                          </p:stCondLst>
                                        </p:cTn>
                                        <p:tgtEl>
                                          <p:spTgt spid="6">
                                            <p:txEl>
                                              <p:pRg st="0" end="0"/>
                                            </p:txEl>
                                          </p:spTgt>
                                        </p:tgtEl>
                                        <p:attrNameLst>
                                          <p:attrName>style.visibility</p:attrName>
                                        </p:attrNameLst>
                                      </p:cBhvr>
                                      <p:to>
                                        <p:strVal val="visible"/>
                                      </p:to>
                                    </p:set>
                                    <p:anim calcmode="lin" valueType="num">
                                      <p:cBhvr>
                                        <p:cTn id="23"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5"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8" presetClass="entr" presetSubtype="0" accel="50000" fill="hold" nodeType="clickEffect">
                                  <p:stCondLst>
                                    <p:cond delay="0"/>
                                  </p:stCondLst>
                                  <p:iterate type="lt">
                                    <p:tmPct val="50000"/>
                                  </p:iterate>
                                  <p:childTnLst>
                                    <p:set>
                                      <p:cBhvr>
                                        <p:cTn id="31" dur="1" fill="hold">
                                          <p:stCondLst>
                                            <p:cond delay="0"/>
                                          </p:stCondLst>
                                        </p:cTn>
                                        <p:tgtEl>
                                          <p:spTgt spid="5">
                                            <p:txEl>
                                              <p:pRg st="0" end="0"/>
                                            </p:txEl>
                                          </p:spTgt>
                                        </p:tgtEl>
                                        <p:attrNameLst>
                                          <p:attrName>style.visibility</p:attrName>
                                        </p:attrNameLst>
                                      </p:cBhvr>
                                      <p:to>
                                        <p:strVal val="visible"/>
                                      </p:to>
                                    </p:set>
                                    <p:set>
                                      <p:cBhvr>
                                        <p:cTn id="32" dur="455" fill="hold">
                                          <p:stCondLst>
                                            <p:cond delay="0"/>
                                          </p:stCondLst>
                                        </p:cTn>
                                        <p:tgtEl>
                                          <p:spTgt spid="5">
                                            <p:txEl>
                                              <p:pRg st="0" end="0"/>
                                            </p:txEl>
                                          </p:spTgt>
                                        </p:tgtEl>
                                        <p:attrNameLst>
                                          <p:attrName>style.rotation</p:attrName>
                                        </p:attrNameLst>
                                      </p:cBhvr>
                                      <p:to>
                                        <p:strVal val="-45.0"/>
                                      </p:to>
                                    </p:set>
                                    <p:anim calcmode="lin" valueType="num">
                                      <p:cBhvr>
                                        <p:cTn id="33" dur="455" fill="hold">
                                          <p:stCondLst>
                                            <p:cond delay="455"/>
                                          </p:stCondLst>
                                        </p:cTn>
                                        <p:tgtEl>
                                          <p:spTgt spid="5">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4" dur="455" fill="hold">
                                          <p:stCondLst>
                                            <p:cond delay="0"/>
                                          </p:stCondLst>
                                        </p:cTn>
                                        <p:tgtEl>
                                          <p:spTgt spid="5">
                                            <p:txEl>
                                              <p:pRg st="0" end="0"/>
                                            </p:txEl>
                                          </p:spTgt>
                                        </p:tgtEl>
                                        <p:attrNameLst>
                                          <p:attrName>ppt_y</p:attrName>
                                        </p:attrNameLst>
                                      </p:cBhvr>
                                      <p:tavLst>
                                        <p:tav tm="0">
                                          <p:val>
                                            <p:strVal val="#ppt_y-1"/>
                                          </p:val>
                                        </p:tav>
                                        <p:tav tm="100000">
                                          <p:val>
                                            <p:strVal val="#ppt_y-(0.354*#ppt_w-0.172*#ppt_h)"/>
                                          </p:val>
                                        </p:tav>
                                      </p:tavLst>
                                    </p:anim>
                                    <p:anim calcmode="lin" valueType="num">
                                      <p:cBhvr>
                                        <p:cTn id="35" dur="156" decel="50000" autoRev="1" fill="hold">
                                          <p:stCondLst>
                                            <p:cond delay="455"/>
                                          </p:stCondLst>
                                        </p:cTn>
                                        <p:tgtEl>
                                          <p:spTgt spid="5">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6" dur="136" fill="hold">
                                          <p:stCondLst>
                                            <p:cond delay="864"/>
                                          </p:stCondLst>
                                        </p:cTn>
                                        <p:tgtEl>
                                          <p:spTgt spid="5">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494116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93237" y="263691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Dikdörtgen 9"/>
          <p:cNvSpPr/>
          <p:nvPr/>
        </p:nvSpPr>
        <p:spPr>
          <a:xfrm>
            <a:off x="325218" y="96413"/>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HER ŞEYDE VATAN</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8" name="06. Track 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436096" y="5405809"/>
            <a:ext cx="609600" cy="609600"/>
          </a:xfrm>
          <a:prstGeom prst="rect">
            <a:avLst/>
          </a:prstGeom>
        </p:spPr>
      </p:pic>
    </p:spTree>
    <p:extLst>
      <p:ext uri="{BB962C8B-B14F-4D97-AF65-F5344CB8AC3E}">
        <p14:creationId xmlns:p14="http://schemas.microsoft.com/office/powerpoint/2010/main" val="1135881357"/>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5000" fill="hold"/>
                                        <p:tgtEl>
                                          <p:spTgt spid="2051"/>
                                        </p:tgtEl>
                                        <p:attrNameLst>
                                          <p:attrName>ppt_w</p:attrName>
                                        </p:attrNameLst>
                                      </p:cBhvr>
                                      <p:tavLst>
                                        <p:tav tm="0" fmla="#ppt_w*sin(2.5*pi*$)">
                                          <p:val>
                                            <p:fltVal val="0"/>
                                          </p:val>
                                        </p:tav>
                                        <p:tav tm="100000">
                                          <p:val>
                                            <p:fltVal val="1"/>
                                          </p:val>
                                        </p:tav>
                                      </p:tavLst>
                                    </p:anim>
                                    <p:anim calcmode="lin" valueType="num">
                                      <p:cBhvr>
                                        <p:cTn id="8" dur="5000" fill="hold"/>
                                        <p:tgtEl>
                                          <p:spTgt spid="205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8" presetClass="entr" presetSubtype="0" accel="50000" fill="hold" nodeType="clickEffect">
                                  <p:stCondLst>
                                    <p:cond delay="0"/>
                                  </p:stCondLst>
                                  <p:iterate type="lt">
                                    <p:tmPct val="50000"/>
                                  </p:iterate>
                                  <p:childTnLst>
                                    <p:set>
                                      <p:cBhvr>
                                        <p:cTn id="12" dur="1" fill="hold">
                                          <p:stCondLst>
                                            <p:cond delay="0"/>
                                          </p:stCondLst>
                                        </p:cTn>
                                        <p:tgtEl>
                                          <p:spTgt spid="10">
                                            <p:txEl>
                                              <p:pRg st="0" end="0"/>
                                            </p:txEl>
                                          </p:spTgt>
                                        </p:tgtEl>
                                        <p:attrNameLst>
                                          <p:attrName>style.visibility</p:attrName>
                                        </p:attrNameLst>
                                      </p:cBhvr>
                                      <p:to>
                                        <p:strVal val="visible"/>
                                      </p:to>
                                    </p:set>
                                    <p:set>
                                      <p:cBhvr>
                                        <p:cTn id="13" dur="455" fill="hold">
                                          <p:stCondLst>
                                            <p:cond delay="0"/>
                                          </p:stCondLst>
                                        </p:cTn>
                                        <p:tgtEl>
                                          <p:spTgt spid="10">
                                            <p:txEl>
                                              <p:pRg st="0" end="0"/>
                                            </p:txEl>
                                          </p:spTgt>
                                        </p:tgtEl>
                                        <p:attrNameLst>
                                          <p:attrName>style.rotation</p:attrName>
                                        </p:attrNameLst>
                                      </p:cBhvr>
                                      <p:to>
                                        <p:strVal val="-45.0"/>
                                      </p:to>
                                    </p:set>
                                    <p:anim calcmode="lin" valueType="num">
                                      <p:cBhvr>
                                        <p:cTn id="14" dur="455" fill="hold">
                                          <p:stCondLst>
                                            <p:cond delay="455"/>
                                          </p:stCondLst>
                                        </p:cTn>
                                        <p:tgtEl>
                                          <p:spTgt spid="10">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5" dur="455" fill="hold">
                                          <p:stCondLst>
                                            <p:cond delay="0"/>
                                          </p:stCondLst>
                                        </p:cTn>
                                        <p:tgtEl>
                                          <p:spTgt spid="10">
                                            <p:txEl>
                                              <p:pRg st="0" end="0"/>
                                            </p:txEl>
                                          </p:spTgt>
                                        </p:tgtEl>
                                        <p:attrNameLst>
                                          <p:attrName>ppt_y</p:attrName>
                                        </p:attrNameLst>
                                      </p:cBhvr>
                                      <p:tavLst>
                                        <p:tav tm="0">
                                          <p:val>
                                            <p:strVal val="#ppt_y-1"/>
                                          </p:val>
                                        </p:tav>
                                        <p:tav tm="100000">
                                          <p:val>
                                            <p:strVal val="#ppt_y-(0.354*#ppt_w-0.172*#ppt_h)"/>
                                          </p:val>
                                        </p:tav>
                                      </p:tavLst>
                                    </p:anim>
                                    <p:anim calcmode="lin" valueType="num">
                                      <p:cBhvr>
                                        <p:cTn id="16" dur="156" decel="50000" autoRev="1" fill="hold">
                                          <p:stCondLst>
                                            <p:cond delay="455"/>
                                          </p:stCondLst>
                                        </p:cTn>
                                        <p:tgtEl>
                                          <p:spTgt spid="10">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7" dur="136" fill="hold">
                                          <p:stCondLst>
                                            <p:cond delay="864"/>
                                          </p:stCondLst>
                                        </p:cTn>
                                        <p:tgtEl>
                                          <p:spTgt spid="10">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8"/>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65898" fill="hold"/>
                                        <p:tgtEl>
                                          <p:spTgt spid="8"/>
                                        </p:tgtEl>
                                      </p:cBhvr>
                                    </p:cmd>
                                  </p:childTnLst>
                                </p:cTn>
                              </p:par>
                            </p:childTnLst>
                          </p:cTn>
                        </p:par>
                      </p:childTnLst>
                    </p:cTn>
                  </p:par>
                </p:childTnLst>
              </p:cTn>
              <p:nextCondLst>
                <p:cond evt="onClick" delay="0">
                  <p:tgtEl>
                    <p:spTgt spid="8"/>
                  </p:tgtEl>
                </p:cond>
              </p:nextCondLst>
            </p:seq>
            <p:audio>
              <p:cMediaNode vol="80000">
                <p:cTn id="23" fill="hold" display="0">
                  <p:stCondLst>
                    <p:cond delay="indefinite"/>
                  </p:stCondLst>
                  <p:endCondLst>
                    <p:cond evt="onStopAudio" delay="0">
                      <p:tgtEl>
                        <p:sldTgt/>
                      </p:tgtEl>
                    </p:cond>
                  </p:endCondLst>
                </p:cTn>
                <p:tgtEl>
                  <p:spTgt spid="8"/>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13185"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769441"/>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HER ŞEYDE VATAN</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35158" y="919946"/>
            <a:ext cx="8109250" cy="769441"/>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Dağ desem, taş desem,</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35158" y="2397294"/>
            <a:ext cx="8325274" cy="769441"/>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Kurt desem</a:t>
            </a: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gök </a:t>
            </a: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desem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467544" y="1628799"/>
            <a:ext cx="2383769" cy="769441"/>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Vatan.</a:t>
            </a:r>
            <a:endParaRPr lang="tr-TR" sz="4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8" name="Dikdörtgen 7"/>
          <p:cNvSpPr/>
          <p:nvPr/>
        </p:nvSpPr>
        <p:spPr>
          <a:xfrm>
            <a:off x="467544" y="3068960"/>
            <a:ext cx="2383769" cy="769441"/>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Vatan.</a:t>
            </a:r>
            <a:endParaRPr lang="tr-TR" sz="4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9" name="Dikdörtgen 8"/>
          <p:cNvSpPr/>
          <p:nvPr/>
        </p:nvSpPr>
        <p:spPr>
          <a:xfrm>
            <a:off x="323528" y="3743807"/>
            <a:ext cx="7677202" cy="1446550"/>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Deniz desem</a:t>
            </a: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gök desem…</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1350393411"/>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nodeType="clickEffect">
                                  <p:stCondLst>
                                    <p:cond delay="0"/>
                                  </p:stCondLst>
                                  <p:iterate type="lt">
                                    <p:tmPct val="50000"/>
                                  </p:iterate>
                                  <p:childTnLst>
                                    <p:set>
                                      <p:cBhvr>
                                        <p:cTn id="6" dur="1" fill="hold">
                                          <p:stCondLst>
                                            <p:cond delay="0"/>
                                          </p:stCondLst>
                                        </p:cTn>
                                        <p:tgtEl>
                                          <p:spTgt spid="4">
                                            <p:txEl>
                                              <p:pRg st="0" end="0"/>
                                            </p:txEl>
                                          </p:spTgt>
                                        </p:tgtEl>
                                        <p:attrNameLst>
                                          <p:attrName>style.visibility</p:attrName>
                                        </p:attrNameLst>
                                      </p:cBhvr>
                                      <p:to>
                                        <p:strVal val="visible"/>
                                      </p:to>
                                    </p:set>
                                    <p:set>
                                      <p:cBhvr>
                                        <p:cTn id="7" dur="455" fill="hold">
                                          <p:stCondLst>
                                            <p:cond delay="0"/>
                                          </p:stCondLst>
                                        </p:cTn>
                                        <p:tgtEl>
                                          <p:spTgt spid="4">
                                            <p:txEl>
                                              <p:pRg st="0" end="0"/>
                                            </p:txEl>
                                          </p:spTgt>
                                        </p:tgtEl>
                                        <p:attrNameLst>
                                          <p:attrName>style.rotation</p:attrName>
                                        </p:attrNameLst>
                                      </p:cBhvr>
                                      <p:to>
                                        <p:strVal val="-45.0"/>
                                      </p:to>
                                    </p:set>
                                    <p:anim calcmode="lin" valueType="num">
                                      <p:cBhvr>
                                        <p:cTn id="8" dur="455" fill="hold">
                                          <p:stCondLst>
                                            <p:cond delay="455"/>
                                          </p:stCondLst>
                                        </p:cTn>
                                        <p:tgtEl>
                                          <p:spTgt spid="4">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
                                            <p:txEl>
                                              <p:pRg st="0" end="0"/>
                                            </p:txEl>
                                          </p:spTgt>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nodeType="clickEffect">
                                  <p:stCondLst>
                                    <p:cond delay="0"/>
                                  </p:stCondLst>
                                  <p:iterate type="lt">
                                    <p:tmPct val="50000"/>
                                  </p:iterate>
                                  <p:childTnLst>
                                    <p:set>
                                      <p:cBhvr>
                                        <p:cTn id="15" dur="1" fill="hold">
                                          <p:stCondLst>
                                            <p:cond delay="0"/>
                                          </p:stCondLst>
                                        </p:cTn>
                                        <p:tgtEl>
                                          <p:spTgt spid="5">
                                            <p:txEl>
                                              <p:pRg st="0" end="0"/>
                                            </p:txEl>
                                          </p:spTgt>
                                        </p:tgtEl>
                                        <p:attrNameLst>
                                          <p:attrName>style.visibility</p:attrName>
                                        </p:attrNameLst>
                                      </p:cBhvr>
                                      <p:to>
                                        <p:strVal val="visible"/>
                                      </p:to>
                                    </p:set>
                                    <p:set>
                                      <p:cBhvr>
                                        <p:cTn id="16" dur="455" fill="hold">
                                          <p:stCondLst>
                                            <p:cond delay="0"/>
                                          </p:stCondLst>
                                        </p:cTn>
                                        <p:tgtEl>
                                          <p:spTgt spid="5">
                                            <p:txEl>
                                              <p:pRg st="0" end="0"/>
                                            </p:txEl>
                                          </p:spTgt>
                                        </p:tgtEl>
                                        <p:attrNameLst>
                                          <p:attrName>style.rotation</p:attrName>
                                        </p:attrNameLst>
                                      </p:cBhvr>
                                      <p:to>
                                        <p:strVal val="-45.0"/>
                                      </p:to>
                                    </p:set>
                                    <p:anim calcmode="lin" valueType="num">
                                      <p:cBhvr>
                                        <p:cTn id="17" dur="455" fill="hold">
                                          <p:stCondLst>
                                            <p:cond delay="455"/>
                                          </p:stCondLst>
                                        </p:cTn>
                                        <p:tgtEl>
                                          <p:spTgt spid="5">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5">
                                            <p:txEl>
                                              <p:pRg st="0" end="0"/>
                                            </p:txEl>
                                          </p:spTgt>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5">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5">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8" presetClass="entr" presetSubtype="0" accel="50000" fill="hold" nodeType="clickEffect">
                                  <p:stCondLst>
                                    <p:cond delay="0"/>
                                  </p:stCondLst>
                                  <p:iterate type="lt">
                                    <p:tmPct val="50000"/>
                                  </p:iterate>
                                  <p:childTnLst>
                                    <p:set>
                                      <p:cBhvr>
                                        <p:cTn id="24" dur="1" fill="hold">
                                          <p:stCondLst>
                                            <p:cond delay="0"/>
                                          </p:stCondLst>
                                        </p:cTn>
                                        <p:tgtEl>
                                          <p:spTgt spid="7">
                                            <p:txEl>
                                              <p:pRg st="0" end="0"/>
                                            </p:txEl>
                                          </p:spTgt>
                                        </p:tgtEl>
                                        <p:attrNameLst>
                                          <p:attrName>style.visibility</p:attrName>
                                        </p:attrNameLst>
                                      </p:cBhvr>
                                      <p:to>
                                        <p:strVal val="visible"/>
                                      </p:to>
                                    </p:set>
                                    <p:set>
                                      <p:cBhvr>
                                        <p:cTn id="25" dur="455" fill="hold">
                                          <p:stCondLst>
                                            <p:cond delay="0"/>
                                          </p:stCondLst>
                                        </p:cTn>
                                        <p:tgtEl>
                                          <p:spTgt spid="7">
                                            <p:txEl>
                                              <p:pRg st="0" end="0"/>
                                            </p:txEl>
                                          </p:spTgt>
                                        </p:tgtEl>
                                        <p:attrNameLst>
                                          <p:attrName>style.rotation</p:attrName>
                                        </p:attrNameLst>
                                      </p:cBhvr>
                                      <p:to>
                                        <p:strVal val="-45.0"/>
                                      </p:to>
                                    </p:set>
                                    <p:anim calcmode="lin" valueType="num">
                                      <p:cBhvr>
                                        <p:cTn id="26" dur="455" fill="hold">
                                          <p:stCondLst>
                                            <p:cond delay="455"/>
                                          </p:stCondLst>
                                        </p:cTn>
                                        <p:tgtEl>
                                          <p:spTgt spid="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27" dur="455" fill="hold">
                                          <p:stCondLst>
                                            <p:cond delay="0"/>
                                          </p:stCondLst>
                                        </p:cTn>
                                        <p:tgtEl>
                                          <p:spTgt spid="7">
                                            <p:txEl>
                                              <p:pRg st="0" end="0"/>
                                            </p:txEl>
                                          </p:spTgt>
                                        </p:tgtEl>
                                        <p:attrNameLst>
                                          <p:attrName>ppt_y</p:attrName>
                                        </p:attrNameLst>
                                      </p:cBhvr>
                                      <p:tavLst>
                                        <p:tav tm="0">
                                          <p:val>
                                            <p:strVal val="#ppt_y-1"/>
                                          </p:val>
                                        </p:tav>
                                        <p:tav tm="100000">
                                          <p:val>
                                            <p:strVal val="#ppt_y-(0.354*#ppt_w-0.172*#ppt_h)"/>
                                          </p:val>
                                        </p:tav>
                                      </p:tavLst>
                                    </p:anim>
                                    <p:anim calcmode="lin" valueType="num">
                                      <p:cBhvr>
                                        <p:cTn id="28" dur="156" decel="50000" autoRev="1" fill="hold">
                                          <p:stCondLst>
                                            <p:cond delay="455"/>
                                          </p:stCondLst>
                                        </p:cTn>
                                        <p:tgtEl>
                                          <p:spTgt spid="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9" dur="136" fill="hold">
                                          <p:stCondLst>
                                            <p:cond delay="864"/>
                                          </p:stCondLst>
                                        </p:cTn>
                                        <p:tgtEl>
                                          <p:spTgt spid="7">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8" presetClass="entr" presetSubtype="0" accel="50000" fill="hold" nodeType="clickEffect">
                                  <p:stCondLst>
                                    <p:cond delay="0"/>
                                  </p:stCondLst>
                                  <p:iterate type="lt">
                                    <p:tmPct val="50000"/>
                                  </p:iterate>
                                  <p:childTnLst>
                                    <p:set>
                                      <p:cBhvr>
                                        <p:cTn id="33" dur="1" fill="hold">
                                          <p:stCondLst>
                                            <p:cond delay="0"/>
                                          </p:stCondLst>
                                        </p:cTn>
                                        <p:tgtEl>
                                          <p:spTgt spid="6">
                                            <p:txEl>
                                              <p:pRg st="0" end="0"/>
                                            </p:txEl>
                                          </p:spTgt>
                                        </p:tgtEl>
                                        <p:attrNameLst>
                                          <p:attrName>style.visibility</p:attrName>
                                        </p:attrNameLst>
                                      </p:cBhvr>
                                      <p:to>
                                        <p:strVal val="visible"/>
                                      </p:to>
                                    </p:set>
                                    <p:set>
                                      <p:cBhvr>
                                        <p:cTn id="34" dur="455" fill="hold">
                                          <p:stCondLst>
                                            <p:cond delay="0"/>
                                          </p:stCondLst>
                                        </p:cTn>
                                        <p:tgtEl>
                                          <p:spTgt spid="6">
                                            <p:txEl>
                                              <p:pRg st="0" end="0"/>
                                            </p:txEl>
                                          </p:spTgt>
                                        </p:tgtEl>
                                        <p:attrNameLst>
                                          <p:attrName>style.rotation</p:attrName>
                                        </p:attrNameLst>
                                      </p:cBhvr>
                                      <p:to>
                                        <p:strVal val="-45.0"/>
                                      </p:to>
                                    </p:set>
                                    <p:anim calcmode="lin" valueType="num">
                                      <p:cBhvr>
                                        <p:cTn id="35" dur="455" fill="hold">
                                          <p:stCondLst>
                                            <p:cond delay="455"/>
                                          </p:stCondLst>
                                        </p:cTn>
                                        <p:tgtEl>
                                          <p:spTgt spid="6">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6" dur="455" fill="hold">
                                          <p:stCondLst>
                                            <p:cond delay="0"/>
                                          </p:stCondLst>
                                        </p:cTn>
                                        <p:tgtEl>
                                          <p:spTgt spid="6">
                                            <p:txEl>
                                              <p:pRg st="0" end="0"/>
                                            </p:txEl>
                                          </p:spTgt>
                                        </p:tgtEl>
                                        <p:attrNameLst>
                                          <p:attrName>ppt_y</p:attrName>
                                        </p:attrNameLst>
                                      </p:cBhvr>
                                      <p:tavLst>
                                        <p:tav tm="0">
                                          <p:val>
                                            <p:strVal val="#ppt_y-1"/>
                                          </p:val>
                                        </p:tav>
                                        <p:tav tm="100000">
                                          <p:val>
                                            <p:strVal val="#ppt_y-(0.354*#ppt_w-0.172*#ppt_h)"/>
                                          </p:val>
                                        </p:tav>
                                      </p:tavLst>
                                    </p:anim>
                                    <p:anim calcmode="lin" valueType="num">
                                      <p:cBhvr>
                                        <p:cTn id="37" dur="156" decel="50000" autoRev="1" fill="hold">
                                          <p:stCondLst>
                                            <p:cond delay="455"/>
                                          </p:stCondLst>
                                        </p:cTn>
                                        <p:tgtEl>
                                          <p:spTgt spid="6">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8" dur="136" fill="hold">
                                          <p:stCondLst>
                                            <p:cond delay="864"/>
                                          </p:stCondLst>
                                        </p:cTn>
                                        <p:tgtEl>
                                          <p:spTgt spid="6">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8" presetClass="entr" presetSubtype="0" accel="50000" fill="hold" nodeType="clickEffect">
                                  <p:stCondLst>
                                    <p:cond delay="0"/>
                                  </p:stCondLst>
                                  <p:iterate type="lt">
                                    <p:tmPct val="50000"/>
                                  </p:iterate>
                                  <p:childTnLst>
                                    <p:set>
                                      <p:cBhvr>
                                        <p:cTn id="42" dur="1" fill="hold">
                                          <p:stCondLst>
                                            <p:cond delay="0"/>
                                          </p:stCondLst>
                                        </p:cTn>
                                        <p:tgtEl>
                                          <p:spTgt spid="8">
                                            <p:txEl>
                                              <p:pRg st="0" end="0"/>
                                            </p:txEl>
                                          </p:spTgt>
                                        </p:tgtEl>
                                        <p:attrNameLst>
                                          <p:attrName>style.visibility</p:attrName>
                                        </p:attrNameLst>
                                      </p:cBhvr>
                                      <p:to>
                                        <p:strVal val="visible"/>
                                      </p:to>
                                    </p:set>
                                    <p:set>
                                      <p:cBhvr>
                                        <p:cTn id="43" dur="455" fill="hold">
                                          <p:stCondLst>
                                            <p:cond delay="0"/>
                                          </p:stCondLst>
                                        </p:cTn>
                                        <p:tgtEl>
                                          <p:spTgt spid="8">
                                            <p:txEl>
                                              <p:pRg st="0" end="0"/>
                                            </p:txEl>
                                          </p:spTgt>
                                        </p:tgtEl>
                                        <p:attrNameLst>
                                          <p:attrName>style.rotation</p:attrName>
                                        </p:attrNameLst>
                                      </p:cBhvr>
                                      <p:to>
                                        <p:strVal val="-45.0"/>
                                      </p:to>
                                    </p:set>
                                    <p:anim calcmode="lin" valueType="num">
                                      <p:cBhvr>
                                        <p:cTn id="44" dur="455" fill="hold">
                                          <p:stCondLst>
                                            <p:cond delay="455"/>
                                          </p:stCondLst>
                                        </p:cTn>
                                        <p:tgtEl>
                                          <p:spTgt spid="8">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45" dur="455" fill="hold">
                                          <p:stCondLst>
                                            <p:cond delay="0"/>
                                          </p:stCondLst>
                                        </p:cTn>
                                        <p:tgtEl>
                                          <p:spTgt spid="8">
                                            <p:txEl>
                                              <p:pRg st="0" end="0"/>
                                            </p:txEl>
                                          </p:spTgt>
                                        </p:tgtEl>
                                        <p:attrNameLst>
                                          <p:attrName>ppt_y</p:attrName>
                                        </p:attrNameLst>
                                      </p:cBhvr>
                                      <p:tavLst>
                                        <p:tav tm="0">
                                          <p:val>
                                            <p:strVal val="#ppt_y-1"/>
                                          </p:val>
                                        </p:tav>
                                        <p:tav tm="100000">
                                          <p:val>
                                            <p:strVal val="#ppt_y-(0.354*#ppt_w-0.172*#ppt_h)"/>
                                          </p:val>
                                        </p:tav>
                                      </p:tavLst>
                                    </p:anim>
                                    <p:anim calcmode="lin" valueType="num">
                                      <p:cBhvr>
                                        <p:cTn id="46" dur="156" decel="50000" autoRev="1" fill="hold">
                                          <p:stCondLst>
                                            <p:cond delay="455"/>
                                          </p:stCondLst>
                                        </p:cTn>
                                        <p:tgtEl>
                                          <p:spTgt spid="8">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47" dur="136" fill="hold">
                                          <p:stCondLst>
                                            <p:cond delay="864"/>
                                          </p:stCondLst>
                                        </p:cTn>
                                        <p:tgtEl>
                                          <p:spTgt spid="8">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8" presetClass="entr" presetSubtype="0" accel="50000" fill="hold" nodeType="clickEffect">
                                  <p:stCondLst>
                                    <p:cond delay="0"/>
                                  </p:stCondLst>
                                  <p:iterate type="lt">
                                    <p:tmPct val="50000"/>
                                  </p:iterate>
                                  <p:childTnLst>
                                    <p:set>
                                      <p:cBhvr>
                                        <p:cTn id="51" dur="1" fill="hold">
                                          <p:stCondLst>
                                            <p:cond delay="0"/>
                                          </p:stCondLst>
                                        </p:cTn>
                                        <p:tgtEl>
                                          <p:spTgt spid="9">
                                            <p:txEl>
                                              <p:pRg st="0" end="0"/>
                                            </p:txEl>
                                          </p:spTgt>
                                        </p:tgtEl>
                                        <p:attrNameLst>
                                          <p:attrName>style.visibility</p:attrName>
                                        </p:attrNameLst>
                                      </p:cBhvr>
                                      <p:to>
                                        <p:strVal val="visible"/>
                                      </p:to>
                                    </p:set>
                                    <p:set>
                                      <p:cBhvr>
                                        <p:cTn id="52" dur="455" fill="hold">
                                          <p:stCondLst>
                                            <p:cond delay="0"/>
                                          </p:stCondLst>
                                        </p:cTn>
                                        <p:tgtEl>
                                          <p:spTgt spid="9">
                                            <p:txEl>
                                              <p:pRg st="0" end="0"/>
                                            </p:txEl>
                                          </p:spTgt>
                                        </p:tgtEl>
                                        <p:attrNameLst>
                                          <p:attrName>style.rotation</p:attrName>
                                        </p:attrNameLst>
                                      </p:cBhvr>
                                      <p:to>
                                        <p:strVal val="-45.0"/>
                                      </p:to>
                                    </p:set>
                                    <p:anim calcmode="lin" valueType="num">
                                      <p:cBhvr>
                                        <p:cTn id="53" dur="455" fill="hold">
                                          <p:stCondLst>
                                            <p:cond delay="455"/>
                                          </p:stCondLst>
                                        </p:cTn>
                                        <p:tgtEl>
                                          <p:spTgt spid="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54" dur="455" fill="hold">
                                          <p:stCondLst>
                                            <p:cond delay="0"/>
                                          </p:stCondLst>
                                        </p:cTn>
                                        <p:tgtEl>
                                          <p:spTgt spid="9">
                                            <p:txEl>
                                              <p:pRg st="0" end="0"/>
                                            </p:txEl>
                                          </p:spTgt>
                                        </p:tgtEl>
                                        <p:attrNameLst>
                                          <p:attrName>ppt_y</p:attrName>
                                        </p:attrNameLst>
                                      </p:cBhvr>
                                      <p:tavLst>
                                        <p:tav tm="0">
                                          <p:val>
                                            <p:strVal val="#ppt_y-1"/>
                                          </p:val>
                                        </p:tav>
                                        <p:tav tm="100000">
                                          <p:val>
                                            <p:strVal val="#ppt_y-(0.354*#ppt_w-0.172*#ppt_h)"/>
                                          </p:val>
                                        </p:tav>
                                      </p:tavLst>
                                    </p:anim>
                                    <p:anim calcmode="lin" valueType="num">
                                      <p:cBhvr>
                                        <p:cTn id="55" dur="156" decel="50000" autoRev="1" fill="hold">
                                          <p:stCondLst>
                                            <p:cond delay="455"/>
                                          </p:stCondLst>
                                        </p:cTn>
                                        <p:tgtEl>
                                          <p:spTgt spid="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56" dur="136" fill="hold">
                                          <p:stCondLst>
                                            <p:cond delay="864"/>
                                          </p:stCondLst>
                                        </p:cTn>
                                        <p:tgtEl>
                                          <p:spTgt spid="9">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769441"/>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Dağ</a:t>
            </a:r>
            <a:r>
              <a:rPr lang="tr-TR" sz="4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bahçe, tarla, orman</a:t>
            </a: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endParaRPr lang="tr-TR" sz="4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223527" y="882962"/>
            <a:ext cx="5068553" cy="769441"/>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Daha</a:t>
            </a: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daha</a:t>
            </a: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44353" y="2431783"/>
            <a:ext cx="8928992" cy="769441"/>
          </a:xfrm>
          <a:prstGeom prst="rect">
            <a:avLst/>
          </a:prstGeom>
          <a:noFill/>
        </p:spPr>
        <p:txBody>
          <a:bodyPr wrap="square" lIns="91440" tIns="45720" rIns="91440" bIns="45720">
            <a:spAutoFit/>
          </a:bodyPr>
          <a:lstStyle/>
          <a:p>
            <a:pPr algn="ctr"/>
            <a:r>
              <a:rPr lang="tr-TR" sz="44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Velhasılı</a:t>
            </a: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Her </a:t>
            </a:r>
            <a:r>
              <a:rPr lang="tr-TR" sz="4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şeyde vatan.</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223527" y="1652403"/>
            <a:ext cx="8928992" cy="769441"/>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Şu çevre</a:t>
            </a:r>
            <a:r>
              <a:rPr lang="tr-TR" sz="4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şu </a:t>
            </a: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kilim</a:t>
            </a:r>
            <a:r>
              <a:rPr lang="tr-TR" sz="4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şu </a:t>
            </a: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halı…</a:t>
            </a:r>
            <a:endParaRPr lang="tr-TR" sz="4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77" y="3140968"/>
            <a:ext cx="4470715"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3" y="3140968"/>
            <a:ext cx="4570986"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1311677"/>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nodeType="clickEffect">
                                  <p:stCondLst>
                                    <p:cond delay="0"/>
                                  </p:stCondLst>
                                  <p:iterate type="lt">
                                    <p:tmPct val="50000"/>
                                  </p:iterate>
                                  <p:childTnLst>
                                    <p:set>
                                      <p:cBhvr>
                                        <p:cTn id="6" dur="1" fill="hold">
                                          <p:stCondLst>
                                            <p:cond delay="0"/>
                                          </p:stCondLst>
                                        </p:cTn>
                                        <p:tgtEl>
                                          <p:spTgt spid="4">
                                            <p:txEl>
                                              <p:pRg st="0" end="0"/>
                                            </p:txEl>
                                          </p:spTgt>
                                        </p:tgtEl>
                                        <p:attrNameLst>
                                          <p:attrName>style.visibility</p:attrName>
                                        </p:attrNameLst>
                                      </p:cBhvr>
                                      <p:to>
                                        <p:strVal val="visible"/>
                                      </p:to>
                                    </p:set>
                                    <p:set>
                                      <p:cBhvr>
                                        <p:cTn id="7" dur="455" fill="hold">
                                          <p:stCondLst>
                                            <p:cond delay="0"/>
                                          </p:stCondLst>
                                        </p:cTn>
                                        <p:tgtEl>
                                          <p:spTgt spid="4">
                                            <p:txEl>
                                              <p:pRg st="0" end="0"/>
                                            </p:txEl>
                                          </p:spTgt>
                                        </p:tgtEl>
                                        <p:attrNameLst>
                                          <p:attrName>style.rotation</p:attrName>
                                        </p:attrNameLst>
                                      </p:cBhvr>
                                      <p:to>
                                        <p:strVal val="-45.0"/>
                                      </p:to>
                                    </p:set>
                                    <p:anim calcmode="lin" valueType="num">
                                      <p:cBhvr>
                                        <p:cTn id="8" dur="455" fill="hold">
                                          <p:stCondLst>
                                            <p:cond delay="455"/>
                                          </p:stCondLst>
                                        </p:cTn>
                                        <p:tgtEl>
                                          <p:spTgt spid="4">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
                                            <p:txEl>
                                              <p:pRg st="0" end="0"/>
                                            </p:txEl>
                                          </p:spTgt>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nodeType="clickEffect">
                                  <p:stCondLst>
                                    <p:cond delay="0"/>
                                  </p:stCondLst>
                                  <p:iterate type="lt">
                                    <p:tmPct val="50000"/>
                                  </p:iterate>
                                  <p:childTnLst>
                                    <p:set>
                                      <p:cBhvr>
                                        <p:cTn id="15" dur="1" fill="hold">
                                          <p:stCondLst>
                                            <p:cond delay="0"/>
                                          </p:stCondLst>
                                        </p:cTn>
                                        <p:tgtEl>
                                          <p:spTgt spid="5">
                                            <p:txEl>
                                              <p:pRg st="0" end="0"/>
                                            </p:txEl>
                                          </p:spTgt>
                                        </p:tgtEl>
                                        <p:attrNameLst>
                                          <p:attrName>style.visibility</p:attrName>
                                        </p:attrNameLst>
                                      </p:cBhvr>
                                      <p:to>
                                        <p:strVal val="visible"/>
                                      </p:to>
                                    </p:set>
                                    <p:set>
                                      <p:cBhvr>
                                        <p:cTn id="16" dur="455" fill="hold">
                                          <p:stCondLst>
                                            <p:cond delay="0"/>
                                          </p:stCondLst>
                                        </p:cTn>
                                        <p:tgtEl>
                                          <p:spTgt spid="5">
                                            <p:txEl>
                                              <p:pRg st="0" end="0"/>
                                            </p:txEl>
                                          </p:spTgt>
                                        </p:tgtEl>
                                        <p:attrNameLst>
                                          <p:attrName>style.rotation</p:attrName>
                                        </p:attrNameLst>
                                      </p:cBhvr>
                                      <p:to>
                                        <p:strVal val="-45.0"/>
                                      </p:to>
                                    </p:set>
                                    <p:anim calcmode="lin" valueType="num">
                                      <p:cBhvr>
                                        <p:cTn id="17" dur="455" fill="hold">
                                          <p:stCondLst>
                                            <p:cond delay="455"/>
                                          </p:stCondLst>
                                        </p:cTn>
                                        <p:tgtEl>
                                          <p:spTgt spid="5">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5">
                                            <p:txEl>
                                              <p:pRg st="0" end="0"/>
                                            </p:txEl>
                                          </p:spTgt>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5">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5">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8" presetClass="entr" presetSubtype="0" accel="50000" fill="hold" nodeType="clickEffect">
                                  <p:stCondLst>
                                    <p:cond delay="0"/>
                                  </p:stCondLst>
                                  <p:iterate type="lt">
                                    <p:tmPct val="50000"/>
                                  </p:iterate>
                                  <p:childTnLst>
                                    <p:set>
                                      <p:cBhvr>
                                        <p:cTn id="24" dur="1" fill="hold">
                                          <p:stCondLst>
                                            <p:cond delay="0"/>
                                          </p:stCondLst>
                                        </p:cTn>
                                        <p:tgtEl>
                                          <p:spTgt spid="7">
                                            <p:txEl>
                                              <p:pRg st="0" end="0"/>
                                            </p:txEl>
                                          </p:spTgt>
                                        </p:tgtEl>
                                        <p:attrNameLst>
                                          <p:attrName>style.visibility</p:attrName>
                                        </p:attrNameLst>
                                      </p:cBhvr>
                                      <p:to>
                                        <p:strVal val="visible"/>
                                      </p:to>
                                    </p:set>
                                    <p:set>
                                      <p:cBhvr>
                                        <p:cTn id="25" dur="455" fill="hold">
                                          <p:stCondLst>
                                            <p:cond delay="0"/>
                                          </p:stCondLst>
                                        </p:cTn>
                                        <p:tgtEl>
                                          <p:spTgt spid="7">
                                            <p:txEl>
                                              <p:pRg st="0" end="0"/>
                                            </p:txEl>
                                          </p:spTgt>
                                        </p:tgtEl>
                                        <p:attrNameLst>
                                          <p:attrName>style.rotation</p:attrName>
                                        </p:attrNameLst>
                                      </p:cBhvr>
                                      <p:to>
                                        <p:strVal val="-45.0"/>
                                      </p:to>
                                    </p:set>
                                    <p:anim calcmode="lin" valueType="num">
                                      <p:cBhvr>
                                        <p:cTn id="26" dur="455" fill="hold">
                                          <p:stCondLst>
                                            <p:cond delay="455"/>
                                          </p:stCondLst>
                                        </p:cTn>
                                        <p:tgtEl>
                                          <p:spTgt spid="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27" dur="455" fill="hold">
                                          <p:stCondLst>
                                            <p:cond delay="0"/>
                                          </p:stCondLst>
                                        </p:cTn>
                                        <p:tgtEl>
                                          <p:spTgt spid="7">
                                            <p:txEl>
                                              <p:pRg st="0" end="0"/>
                                            </p:txEl>
                                          </p:spTgt>
                                        </p:tgtEl>
                                        <p:attrNameLst>
                                          <p:attrName>ppt_y</p:attrName>
                                        </p:attrNameLst>
                                      </p:cBhvr>
                                      <p:tavLst>
                                        <p:tav tm="0">
                                          <p:val>
                                            <p:strVal val="#ppt_y-1"/>
                                          </p:val>
                                        </p:tav>
                                        <p:tav tm="100000">
                                          <p:val>
                                            <p:strVal val="#ppt_y-(0.354*#ppt_w-0.172*#ppt_h)"/>
                                          </p:val>
                                        </p:tav>
                                      </p:tavLst>
                                    </p:anim>
                                    <p:anim calcmode="lin" valueType="num">
                                      <p:cBhvr>
                                        <p:cTn id="28" dur="156" decel="50000" autoRev="1" fill="hold">
                                          <p:stCondLst>
                                            <p:cond delay="455"/>
                                          </p:stCondLst>
                                        </p:cTn>
                                        <p:tgtEl>
                                          <p:spTgt spid="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9" dur="136" fill="hold">
                                          <p:stCondLst>
                                            <p:cond delay="864"/>
                                          </p:stCondLst>
                                        </p:cTn>
                                        <p:tgtEl>
                                          <p:spTgt spid="7">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8" presetClass="entr" presetSubtype="0" accel="50000" fill="hold" nodeType="clickEffect">
                                  <p:stCondLst>
                                    <p:cond delay="0"/>
                                  </p:stCondLst>
                                  <p:iterate type="lt">
                                    <p:tmPct val="50000"/>
                                  </p:iterate>
                                  <p:childTnLst>
                                    <p:set>
                                      <p:cBhvr>
                                        <p:cTn id="33" dur="1" fill="hold">
                                          <p:stCondLst>
                                            <p:cond delay="0"/>
                                          </p:stCondLst>
                                        </p:cTn>
                                        <p:tgtEl>
                                          <p:spTgt spid="6">
                                            <p:txEl>
                                              <p:pRg st="0" end="0"/>
                                            </p:txEl>
                                          </p:spTgt>
                                        </p:tgtEl>
                                        <p:attrNameLst>
                                          <p:attrName>style.visibility</p:attrName>
                                        </p:attrNameLst>
                                      </p:cBhvr>
                                      <p:to>
                                        <p:strVal val="visible"/>
                                      </p:to>
                                    </p:set>
                                    <p:set>
                                      <p:cBhvr>
                                        <p:cTn id="34" dur="455" fill="hold">
                                          <p:stCondLst>
                                            <p:cond delay="0"/>
                                          </p:stCondLst>
                                        </p:cTn>
                                        <p:tgtEl>
                                          <p:spTgt spid="6">
                                            <p:txEl>
                                              <p:pRg st="0" end="0"/>
                                            </p:txEl>
                                          </p:spTgt>
                                        </p:tgtEl>
                                        <p:attrNameLst>
                                          <p:attrName>style.rotation</p:attrName>
                                        </p:attrNameLst>
                                      </p:cBhvr>
                                      <p:to>
                                        <p:strVal val="-45.0"/>
                                      </p:to>
                                    </p:set>
                                    <p:anim calcmode="lin" valueType="num">
                                      <p:cBhvr>
                                        <p:cTn id="35" dur="455" fill="hold">
                                          <p:stCondLst>
                                            <p:cond delay="455"/>
                                          </p:stCondLst>
                                        </p:cTn>
                                        <p:tgtEl>
                                          <p:spTgt spid="6">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6" dur="455" fill="hold">
                                          <p:stCondLst>
                                            <p:cond delay="0"/>
                                          </p:stCondLst>
                                        </p:cTn>
                                        <p:tgtEl>
                                          <p:spTgt spid="6">
                                            <p:txEl>
                                              <p:pRg st="0" end="0"/>
                                            </p:txEl>
                                          </p:spTgt>
                                        </p:tgtEl>
                                        <p:attrNameLst>
                                          <p:attrName>ppt_y</p:attrName>
                                        </p:attrNameLst>
                                      </p:cBhvr>
                                      <p:tavLst>
                                        <p:tav tm="0">
                                          <p:val>
                                            <p:strVal val="#ppt_y-1"/>
                                          </p:val>
                                        </p:tav>
                                        <p:tav tm="100000">
                                          <p:val>
                                            <p:strVal val="#ppt_y-(0.354*#ppt_w-0.172*#ppt_h)"/>
                                          </p:val>
                                        </p:tav>
                                      </p:tavLst>
                                    </p:anim>
                                    <p:anim calcmode="lin" valueType="num">
                                      <p:cBhvr>
                                        <p:cTn id="37" dur="156" decel="50000" autoRev="1" fill="hold">
                                          <p:stCondLst>
                                            <p:cond delay="455"/>
                                          </p:stCondLst>
                                        </p:cTn>
                                        <p:tgtEl>
                                          <p:spTgt spid="6">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8" dur="136" fill="hold">
                                          <p:stCondLst>
                                            <p:cond delay="864"/>
                                          </p:stCondLst>
                                        </p:cTn>
                                        <p:tgtEl>
                                          <p:spTgt spid="6">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9" presetClass="entr" presetSubtype="10" fill="hold" nodeType="clickEffect">
                                  <p:stCondLst>
                                    <p:cond delay="0"/>
                                  </p:stCondLst>
                                  <p:childTnLst>
                                    <p:set>
                                      <p:cBhvr>
                                        <p:cTn id="42" dur="1" fill="hold">
                                          <p:stCondLst>
                                            <p:cond delay="0"/>
                                          </p:stCondLst>
                                        </p:cTn>
                                        <p:tgtEl>
                                          <p:spTgt spid="1026"/>
                                        </p:tgtEl>
                                        <p:attrNameLst>
                                          <p:attrName>style.visibility</p:attrName>
                                        </p:attrNameLst>
                                      </p:cBhvr>
                                      <p:to>
                                        <p:strVal val="visible"/>
                                      </p:to>
                                    </p:set>
                                    <p:anim calcmode="lin" valueType="num">
                                      <p:cBhvr>
                                        <p:cTn id="43" dur="5000" fill="hold"/>
                                        <p:tgtEl>
                                          <p:spTgt spid="1026"/>
                                        </p:tgtEl>
                                        <p:attrNameLst>
                                          <p:attrName>ppt_w</p:attrName>
                                        </p:attrNameLst>
                                      </p:cBhvr>
                                      <p:tavLst>
                                        <p:tav tm="0" fmla="#ppt_w*sin(2.5*pi*$)">
                                          <p:val>
                                            <p:fltVal val="0"/>
                                          </p:val>
                                        </p:tav>
                                        <p:tav tm="100000">
                                          <p:val>
                                            <p:fltVal val="1"/>
                                          </p:val>
                                        </p:tav>
                                      </p:tavLst>
                                    </p:anim>
                                    <p:anim calcmode="lin" valueType="num">
                                      <p:cBhvr>
                                        <p:cTn id="44" dur="5000" fill="hold"/>
                                        <p:tgtEl>
                                          <p:spTgt spid="1026"/>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5"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1000" fill="hold"/>
                                        <p:tgtEl>
                                          <p:spTgt spid="9"/>
                                        </p:tgtEl>
                                        <p:attrNameLst>
                                          <p:attrName>ppt_w</p:attrName>
                                        </p:attrNameLst>
                                      </p:cBhvr>
                                      <p:tavLst>
                                        <p:tav tm="0">
                                          <p:val>
                                            <p:fltVal val="0"/>
                                          </p:val>
                                        </p:tav>
                                        <p:tav tm="100000">
                                          <p:val>
                                            <p:strVal val="#ppt_w"/>
                                          </p:val>
                                        </p:tav>
                                      </p:tavLst>
                                    </p:anim>
                                    <p:anim calcmode="lin" valueType="num">
                                      <p:cBhvr>
                                        <p:cTn id="50" dur="1000" fill="hold"/>
                                        <p:tgtEl>
                                          <p:spTgt spid="9"/>
                                        </p:tgtEl>
                                        <p:attrNameLst>
                                          <p:attrName>ppt_h</p:attrName>
                                        </p:attrNameLst>
                                      </p:cBhvr>
                                      <p:tavLst>
                                        <p:tav tm="0">
                                          <p:val>
                                            <p:fltVal val="0"/>
                                          </p:val>
                                        </p:tav>
                                        <p:tav tm="100000">
                                          <p:val>
                                            <p:strVal val="#ppt_h"/>
                                          </p:val>
                                        </p:tav>
                                      </p:tavLst>
                                    </p:anim>
                                    <p:anim calcmode="lin" valueType="num">
                                      <p:cBhvr>
                                        <p:cTn id="51"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494116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93237" y="263691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0181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Dikdörtgen 9"/>
          <p:cNvSpPr/>
          <p:nvPr/>
        </p:nvSpPr>
        <p:spPr>
          <a:xfrm>
            <a:off x="109194" y="4677165"/>
            <a:ext cx="8928992" cy="1015663"/>
          </a:xfrm>
          <a:prstGeom prst="rect">
            <a:avLst/>
          </a:prstGeom>
          <a:noFill/>
        </p:spPr>
        <p:txBody>
          <a:bodyPr wrap="square" lIns="91440" tIns="45720" rIns="91440" bIns="45720">
            <a:spAutoFit/>
          </a:bodyPr>
          <a:lstStyle/>
          <a:p>
            <a:pPr algn="ctr"/>
            <a:r>
              <a:rPr lang="tr-TR" sz="6000" b="1" cap="none" spc="0"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YURT-</a:t>
            </a:r>
            <a:r>
              <a:rPr lang="tr-TR" sz="60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VATAN</a:t>
            </a:r>
            <a:endParaRPr lang="tr-TR" sz="6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3744080453"/>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5000" fill="hold"/>
                                        <p:tgtEl>
                                          <p:spTgt spid="1027"/>
                                        </p:tgtEl>
                                        <p:attrNameLst>
                                          <p:attrName>ppt_w</p:attrName>
                                        </p:attrNameLst>
                                      </p:cBhvr>
                                      <p:tavLst>
                                        <p:tav tm="0" fmla="#ppt_w*sin(2.5*pi*$)">
                                          <p:val>
                                            <p:fltVal val="0"/>
                                          </p:val>
                                        </p:tav>
                                        <p:tav tm="100000">
                                          <p:val>
                                            <p:fltVal val="1"/>
                                          </p:val>
                                        </p:tav>
                                      </p:tavLst>
                                    </p:anim>
                                    <p:anim calcmode="lin" valueType="num">
                                      <p:cBhvr>
                                        <p:cTn id="8" dur="5000" fill="hold"/>
                                        <p:tgtEl>
                                          <p:spTgt spid="102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8" presetClass="entr" presetSubtype="0" accel="50000" fill="hold" nodeType="clickEffect">
                                  <p:stCondLst>
                                    <p:cond delay="0"/>
                                  </p:stCondLst>
                                  <p:iterate type="lt">
                                    <p:tmPct val="50000"/>
                                  </p:iterate>
                                  <p:childTnLst>
                                    <p:set>
                                      <p:cBhvr>
                                        <p:cTn id="12" dur="1" fill="hold">
                                          <p:stCondLst>
                                            <p:cond delay="0"/>
                                          </p:stCondLst>
                                        </p:cTn>
                                        <p:tgtEl>
                                          <p:spTgt spid="10">
                                            <p:txEl>
                                              <p:pRg st="0" end="0"/>
                                            </p:txEl>
                                          </p:spTgt>
                                        </p:tgtEl>
                                        <p:attrNameLst>
                                          <p:attrName>style.visibility</p:attrName>
                                        </p:attrNameLst>
                                      </p:cBhvr>
                                      <p:to>
                                        <p:strVal val="visible"/>
                                      </p:to>
                                    </p:set>
                                    <p:set>
                                      <p:cBhvr>
                                        <p:cTn id="13" dur="455" fill="hold">
                                          <p:stCondLst>
                                            <p:cond delay="0"/>
                                          </p:stCondLst>
                                        </p:cTn>
                                        <p:tgtEl>
                                          <p:spTgt spid="10">
                                            <p:txEl>
                                              <p:pRg st="0" end="0"/>
                                            </p:txEl>
                                          </p:spTgt>
                                        </p:tgtEl>
                                        <p:attrNameLst>
                                          <p:attrName>style.rotation</p:attrName>
                                        </p:attrNameLst>
                                      </p:cBhvr>
                                      <p:to>
                                        <p:strVal val="-45.0"/>
                                      </p:to>
                                    </p:set>
                                    <p:anim calcmode="lin" valueType="num">
                                      <p:cBhvr>
                                        <p:cTn id="14" dur="455" fill="hold">
                                          <p:stCondLst>
                                            <p:cond delay="455"/>
                                          </p:stCondLst>
                                        </p:cTn>
                                        <p:tgtEl>
                                          <p:spTgt spid="10">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5" dur="455" fill="hold">
                                          <p:stCondLst>
                                            <p:cond delay="0"/>
                                          </p:stCondLst>
                                        </p:cTn>
                                        <p:tgtEl>
                                          <p:spTgt spid="10">
                                            <p:txEl>
                                              <p:pRg st="0" end="0"/>
                                            </p:txEl>
                                          </p:spTgt>
                                        </p:tgtEl>
                                        <p:attrNameLst>
                                          <p:attrName>ppt_y</p:attrName>
                                        </p:attrNameLst>
                                      </p:cBhvr>
                                      <p:tavLst>
                                        <p:tav tm="0">
                                          <p:val>
                                            <p:strVal val="#ppt_y-1"/>
                                          </p:val>
                                        </p:tav>
                                        <p:tav tm="100000">
                                          <p:val>
                                            <p:strVal val="#ppt_y-(0.354*#ppt_w-0.172*#ppt_h)"/>
                                          </p:val>
                                        </p:tav>
                                      </p:tavLst>
                                    </p:anim>
                                    <p:anim calcmode="lin" valueType="num">
                                      <p:cBhvr>
                                        <p:cTn id="16" dur="156" decel="50000" autoRev="1" fill="hold">
                                          <p:stCondLst>
                                            <p:cond delay="455"/>
                                          </p:stCondLst>
                                        </p:cTn>
                                        <p:tgtEl>
                                          <p:spTgt spid="10">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7" dur="136" fill="hold">
                                          <p:stCondLst>
                                            <p:cond delay="864"/>
                                          </p:stCondLst>
                                        </p:cTn>
                                        <p:tgtEl>
                                          <p:spTgt spid="10">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494116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93237" y="263691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3521"/>
            <a:ext cx="8928992" cy="57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4704"/>
            <a:ext cx="9101810" cy="6093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Metin kutusu 7"/>
          <p:cNvSpPr txBox="1"/>
          <p:nvPr/>
        </p:nvSpPr>
        <p:spPr>
          <a:xfrm>
            <a:off x="971601" y="4571836"/>
            <a:ext cx="7632848"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tr-TR" sz="5400" dirty="0">
                <a:solidFill>
                  <a:srgbClr val="FF0000"/>
                </a:solidFill>
              </a:rPr>
              <a:t>Vatan</a:t>
            </a:r>
            <a:r>
              <a:rPr lang="tr-TR" dirty="0"/>
              <a:t> </a:t>
            </a:r>
          </a:p>
        </p:txBody>
      </p:sp>
      <p:sp>
        <p:nvSpPr>
          <p:cNvPr id="9" name="Metin kutusu 8"/>
          <p:cNvSpPr txBox="1"/>
          <p:nvPr/>
        </p:nvSpPr>
        <p:spPr>
          <a:xfrm>
            <a:off x="877963" y="6093296"/>
            <a:ext cx="5782269"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tr-TR" sz="3600" dirty="0">
                <a:solidFill>
                  <a:srgbClr val="00B0F0"/>
                </a:solidFill>
              </a:rPr>
              <a:t>Vatan sevgisi-</a:t>
            </a:r>
            <a:r>
              <a:rPr lang="tr-TR" sz="3600" dirty="0">
                <a:solidFill>
                  <a:srgbClr val="00B050"/>
                </a:solidFill>
              </a:rPr>
              <a:t>Vatanın kıymeti</a:t>
            </a:r>
          </a:p>
        </p:txBody>
      </p:sp>
    </p:spTree>
    <p:extLst>
      <p:ext uri="{BB962C8B-B14F-4D97-AF65-F5344CB8AC3E}">
        <p14:creationId xmlns:p14="http://schemas.microsoft.com/office/powerpoint/2010/main" val="685594023"/>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set>
                                      <p:cBhvr>
                                        <p:cTn id="7" dur="455" fill="hold">
                                          <p:stCondLst>
                                            <p:cond delay="0"/>
                                          </p:stCondLst>
                                        </p:cTn>
                                        <p:tgtEl>
                                          <p:spTgt spid="8"/>
                                        </p:tgtEl>
                                        <p:attrNameLst>
                                          <p:attrName>style.rotation</p:attrName>
                                        </p:attrNameLst>
                                      </p:cBhvr>
                                      <p:to>
                                        <p:strVal val="-45.0"/>
                                      </p:to>
                                    </p:set>
                                    <p:anim calcmode="lin" valueType="num">
                                      <p:cBhvr>
                                        <p:cTn id="8"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nodeType="clickEffect">
                                  <p:stCondLst>
                                    <p:cond delay="0"/>
                                  </p:stCondLst>
                                  <p:iterate type="lt">
                                    <p:tmPct val="50000"/>
                                  </p:iterate>
                                  <p:childTnLst>
                                    <p:set>
                                      <p:cBhvr>
                                        <p:cTn id="15" dur="1" fill="hold">
                                          <p:stCondLst>
                                            <p:cond delay="0"/>
                                          </p:stCondLst>
                                        </p:cTn>
                                        <p:tgtEl>
                                          <p:spTgt spid="8">
                                            <p:txEl>
                                              <p:pRg st="0" end="0"/>
                                            </p:txEl>
                                          </p:spTgt>
                                        </p:tgtEl>
                                        <p:attrNameLst>
                                          <p:attrName>style.visibility</p:attrName>
                                        </p:attrNameLst>
                                      </p:cBhvr>
                                      <p:to>
                                        <p:strVal val="visible"/>
                                      </p:to>
                                    </p:set>
                                    <p:set>
                                      <p:cBhvr>
                                        <p:cTn id="16" dur="455" fill="hold">
                                          <p:stCondLst>
                                            <p:cond delay="0"/>
                                          </p:stCondLst>
                                        </p:cTn>
                                        <p:tgtEl>
                                          <p:spTgt spid="8">
                                            <p:txEl>
                                              <p:pRg st="0" end="0"/>
                                            </p:txEl>
                                          </p:spTgt>
                                        </p:tgtEl>
                                        <p:attrNameLst>
                                          <p:attrName>style.rotation</p:attrName>
                                        </p:attrNameLst>
                                      </p:cBhvr>
                                      <p:to>
                                        <p:strVal val="-45.0"/>
                                      </p:to>
                                    </p:set>
                                    <p:anim calcmode="lin" valueType="num">
                                      <p:cBhvr>
                                        <p:cTn id="17" dur="455" fill="hold">
                                          <p:stCondLst>
                                            <p:cond delay="455"/>
                                          </p:stCondLst>
                                        </p:cTn>
                                        <p:tgtEl>
                                          <p:spTgt spid="8">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8">
                                            <p:txEl>
                                              <p:pRg st="0" end="0"/>
                                            </p:txEl>
                                          </p:spTgt>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8">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8">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8" presetClass="entr" presetSubtype="0" accel="50000" fill="hold" grpId="0" nodeType="clickEffect">
                                  <p:stCondLst>
                                    <p:cond delay="0"/>
                                  </p:stCondLst>
                                  <p:iterate type="lt">
                                    <p:tmPct val="50000"/>
                                  </p:iterate>
                                  <p:childTnLst>
                                    <p:set>
                                      <p:cBhvr>
                                        <p:cTn id="24" dur="1" fill="hold">
                                          <p:stCondLst>
                                            <p:cond delay="0"/>
                                          </p:stCondLst>
                                        </p:cTn>
                                        <p:tgtEl>
                                          <p:spTgt spid="9"/>
                                        </p:tgtEl>
                                        <p:attrNameLst>
                                          <p:attrName>style.visibility</p:attrName>
                                        </p:attrNameLst>
                                      </p:cBhvr>
                                      <p:to>
                                        <p:strVal val="visible"/>
                                      </p:to>
                                    </p:set>
                                    <p:set>
                                      <p:cBhvr>
                                        <p:cTn id="25" dur="455" fill="hold">
                                          <p:stCondLst>
                                            <p:cond delay="0"/>
                                          </p:stCondLst>
                                        </p:cTn>
                                        <p:tgtEl>
                                          <p:spTgt spid="9"/>
                                        </p:tgtEl>
                                        <p:attrNameLst>
                                          <p:attrName>style.rotation</p:attrName>
                                        </p:attrNameLst>
                                      </p:cBhvr>
                                      <p:to>
                                        <p:strVal val="-45.0"/>
                                      </p:to>
                                    </p:set>
                                    <p:anim calcmode="lin" valueType="num">
                                      <p:cBhvr>
                                        <p:cTn id="26"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27"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28"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29"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8" presetClass="entr" presetSubtype="0" accel="50000" fill="hold" nodeType="clickEffect">
                                  <p:stCondLst>
                                    <p:cond delay="0"/>
                                  </p:stCondLst>
                                  <p:iterate type="lt">
                                    <p:tmPct val="50000"/>
                                  </p:iterate>
                                  <p:childTnLst>
                                    <p:set>
                                      <p:cBhvr>
                                        <p:cTn id="33" dur="1" fill="hold">
                                          <p:stCondLst>
                                            <p:cond delay="0"/>
                                          </p:stCondLst>
                                        </p:cTn>
                                        <p:tgtEl>
                                          <p:spTgt spid="9">
                                            <p:txEl>
                                              <p:pRg st="0" end="0"/>
                                            </p:txEl>
                                          </p:spTgt>
                                        </p:tgtEl>
                                        <p:attrNameLst>
                                          <p:attrName>style.visibility</p:attrName>
                                        </p:attrNameLst>
                                      </p:cBhvr>
                                      <p:to>
                                        <p:strVal val="visible"/>
                                      </p:to>
                                    </p:set>
                                    <p:set>
                                      <p:cBhvr>
                                        <p:cTn id="34" dur="455" fill="hold">
                                          <p:stCondLst>
                                            <p:cond delay="0"/>
                                          </p:stCondLst>
                                        </p:cTn>
                                        <p:tgtEl>
                                          <p:spTgt spid="9">
                                            <p:txEl>
                                              <p:pRg st="0" end="0"/>
                                            </p:txEl>
                                          </p:spTgt>
                                        </p:tgtEl>
                                        <p:attrNameLst>
                                          <p:attrName>style.rotation</p:attrName>
                                        </p:attrNameLst>
                                      </p:cBhvr>
                                      <p:to>
                                        <p:strVal val="-45.0"/>
                                      </p:to>
                                    </p:set>
                                    <p:anim calcmode="lin" valueType="num">
                                      <p:cBhvr>
                                        <p:cTn id="35" dur="455" fill="hold">
                                          <p:stCondLst>
                                            <p:cond delay="455"/>
                                          </p:stCondLst>
                                        </p:cTn>
                                        <p:tgtEl>
                                          <p:spTgt spid="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6" dur="455" fill="hold">
                                          <p:stCondLst>
                                            <p:cond delay="0"/>
                                          </p:stCondLst>
                                        </p:cTn>
                                        <p:tgtEl>
                                          <p:spTgt spid="9">
                                            <p:txEl>
                                              <p:pRg st="0" end="0"/>
                                            </p:txEl>
                                          </p:spTgt>
                                        </p:tgtEl>
                                        <p:attrNameLst>
                                          <p:attrName>ppt_y</p:attrName>
                                        </p:attrNameLst>
                                      </p:cBhvr>
                                      <p:tavLst>
                                        <p:tav tm="0">
                                          <p:val>
                                            <p:strVal val="#ppt_y-1"/>
                                          </p:val>
                                        </p:tav>
                                        <p:tav tm="100000">
                                          <p:val>
                                            <p:strVal val="#ppt_y-(0.354*#ppt_w-0.172*#ppt_h)"/>
                                          </p:val>
                                        </p:tav>
                                      </p:tavLst>
                                    </p:anim>
                                    <p:anim calcmode="lin" valueType="num">
                                      <p:cBhvr>
                                        <p:cTn id="37" dur="156" decel="50000" autoRev="1" fill="hold">
                                          <p:stCondLst>
                                            <p:cond delay="455"/>
                                          </p:stCondLst>
                                        </p:cTn>
                                        <p:tgtEl>
                                          <p:spTgt spid="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8" dur="136" fill="hold">
                                          <p:stCondLst>
                                            <p:cond delay="864"/>
                                          </p:stCondLst>
                                        </p:cTn>
                                        <p:tgtEl>
                                          <p:spTgt spid="9">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494116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93237" y="2636912"/>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0181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5128409"/>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72818" y="113521"/>
            <a:ext cx="8928992" cy="769441"/>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Sözlük </a:t>
            </a: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çalışması:</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692696"/>
            <a:ext cx="3168352" cy="769441"/>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Kilim: </a:t>
            </a:r>
            <a:endParaRPr lang="tr-TR" sz="4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4941168"/>
            <a:ext cx="8928992"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07504" y="1340768"/>
            <a:ext cx="8928992" cy="2308324"/>
          </a:xfrm>
          <a:prstGeom prst="rect">
            <a:avLst/>
          </a:prstGeom>
          <a:noFill/>
        </p:spPr>
        <p:txBody>
          <a:bodyPr wrap="square" lIns="91440" tIns="45720" rIns="91440" bIns="45720">
            <a:spAutoFit/>
          </a:bodyPr>
          <a:lstStyle/>
          <a:p>
            <a:pPr algn="ctr"/>
            <a:r>
              <a:rPr lang="tr-TR" sz="36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Döşeme, divan gibi yerlere serilen, genellikle desenli, </a:t>
            </a:r>
            <a:r>
              <a:rPr lang="tr-TR" sz="36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havasız</a:t>
            </a:r>
            <a:r>
              <a:rPr lang="tr-TR" sz="36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kalın, kıl ya da yün dokuma. </a:t>
            </a:r>
            <a:endParaRPr lang="tr-TR" sz="36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501008"/>
            <a:ext cx="8928992" cy="3208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6173186"/>
      </p:ext>
    </p:extLst>
  </p:cSld>
  <p:clrMapOvr>
    <a:masterClrMapping/>
  </p:clrMapOvr>
  <mc:AlternateContent xmlns:mc="http://schemas.openxmlformats.org/markup-compatibility/2006" xmlns:p14="http://schemas.microsoft.com/office/powerpoint/2010/main">
    <mc:Choice Requires="p14">
      <p:transition spd="slow" p14:dur="4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nodeType="clickEffect">
                                  <p:stCondLst>
                                    <p:cond delay="0"/>
                                  </p:stCondLst>
                                  <p:iterate type="lt">
                                    <p:tmPct val="50000"/>
                                  </p:iterate>
                                  <p:childTnLst>
                                    <p:set>
                                      <p:cBhvr>
                                        <p:cTn id="6" dur="1" fill="hold">
                                          <p:stCondLst>
                                            <p:cond delay="0"/>
                                          </p:stCondLst>
                                        </p:cTn>
                                        <p:tgtEl>
                                          <p:spTgt spid="4">
                                            <p:txEl>
                                              <p:pRg st="0" end="0"/>
                                            </p:txEl>
                                          </p:spTgt>
                                        </p:tgtEl>
                                        <p:attrNameLst>
                                          <p:attrName>style.visibility</p:attrName>
                                        </p:attrNameLst>
                                      </p:cBhvr>
                                      <p:to>
                                        <p:strVal val="visible"/>
                                      </p:to>
                                    </p:set>
                                    <p:set>
                                      <p:cBhvr>
                                        <p:cTn id="7" dur="455" fill="hold">
                                          <p:stCondLst>
                                            <p:cond delay="0"/>
                                          </p:stCondLst>
                                        </p:cTn>
                                        <p:tgtEl>
                                          <p:spTgt spid="4">
                                            <p:txEl>
                                              <p:pRg st="0" end="0"/>
                                            </p:txEl>
                                          </p:spTgt>
                                        </p:tgtEl>
                                        <p:attrNameLst>
                                          <p:attrName>style.rotation</p:attrName>
                                        </p:attrNameLst>
                                      </p:cBhvr>
                                      <p:to>
                                        <p:strVal val="-45.0"/>
                                      </p:to>
                                    </p:set>
                                    <p:anim calcmode="lin" valueType="num">
                                      <p:cBhvr>
                                        <p:cTn id="8" dur="455" fill="hold">
                                          <p:stCondLst>
                                            <p:cond delay="455"/>
                                          </p:stCondLst>
                                        </p:cTn>
                                        <p:tgtEl>
                                          <p:spTgt spid="4">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
                                            <p:txEl>
                                              <p:pRg st="0" end="0"/>
                                            </p:txEl>
                                          </p:spTgt>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nodeType="clickEffect">
                                  <p:stCondLst>
                                    <p:cond delay="0"/>
                                  </p:stCondLst>
                                  <p:iterate type="lt">
                                    <p:tmPct val="50000"/>
                                  </p:iterate>
                                  <p:childTnLst>
                                    <p:set>
                                      <p:cBhvr>
                                        <p:cTn id="15" dur="1" fill="hold">
                                          <p:stCondLst>
                                            <p:cond delay="0"/>
                                          </p:stCondLst>
                                        </p:cTn>
                                        <p:tgtEl>
                                          <p:spTgt spid="5">
                                            <p:txEl>
                                              <p:pRg st="0" end="0"/>
                                            </p:txEl>
                                          </p:spTgt>
                                        </p:tgtEl>
                                        <p:attrNameLst>
                                          <p:attrName>style.visibility</p:attrName>
                                        </p:attrNameLst>
                                      </p:cBhvr>
                                      <p:to>
                                        <p:strVal val="visible"/>
                                      </p:to>
                                    </p:set>
                                    <p:set>
                                      <p:cBhvr>
                                        <p:cTn id="16" dur="455" fill="hold">
                                          <p:stCondLst>
                                            <p:cond delay="0"/>
                                          </p:stCondLst>
                                        </p:cTn>
                                        <p:tgtEl>
                                          <p:spTgt spid="5">
                                            <p:txEl>
                                              <p:pRg st="0" end="0"/>
                                            </p:txEl>
                                          </p:spTgt>
                                        </p:tgtEl>
                                        <p:attrNameLst>
                                          <p:attrName>style.rotation</p:attrName>
                                        </p:attrNameLst>
                                      </p:cBhvr>
                                      <p:to>
                                        <p:strVal val="-45.0"/>
                                      </p:to>
                                    </p:set>
                                    <p:anim calcmode="lin" valueType="num">
                                      <p:cBhvr>
                                        <p:cTn id="17" dur="455" fill="hold">
                                          <p:stCondLst>
                                            <p:cond delay="455"/>
                                          </p:stCondLst>
                                        </p:cTn>
                                        <p:tgtEl>
                                          <p:spTgt spid="5">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5">
                                            <p:txEl>
                                              <p:pRg st="0" end="0"/>
                                            </p:txEl>
                                          </p:spTgt>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5">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5">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p:cTn id="25"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9" presetClass="entr" presetSubtype="10" fill="hold" nodeType="clickEffect">
                                  <p:stCondLst>
                                    <p:cond delay="0"/>
                                  </p:stCondLst>
                                  <p:childTnLst>
                                    <p:set>
                                      <p:cBhvr>
                                        <p:cTn id="33" dur="1" fill="hold">
                                          <p:stCondLst>
                                            <p:cond delay="0"/>
                                          </p:stCondLst>
                                        </p:cTn>
                                        <p:tgtEl>
                                          <p:spTgt spid="1026"/>
                                        </p:tgtEl>
                                        <p:attrNameLst>
                                          <p:attrName>style.visibility</p:attrName>
                                        </p:attrNameLst>
                                      </p:cBhvr>
                                      <p:to>
                                        <p:strVal val="visible"/>
                                      </p:to>
                                    </p:set>
                                    <p:anim calcmode="lin" valueType="num">
                                      <p:cBhvr>
                                        <p:cTn id="34" dur="5000" fill="hold"/>
                                        <p:tgtEl>
                                          <p:spTgt spid="1026"/>
                                        </p:tgtEl>
                                        <p:attrNameLst>
                                          <p:attrName>ppt_w</p:attrName>
                                        </p:attrNameLst>
                                      </p:cBhvr>
                                      <p:tavLst>
                                        <p:tav tm="0" fmla="#ppt_w*sin(2.5*pi*$)">
                                          <p:val>
                                            <p:fltVal val="0"/>
                                          </p:val>
                                        </p:tav>
                                        <p:tav tm="100000">
                                          <p:val>
                                            <p:fltVal val="1"/>
                                          </p:val>
                                        </p:tav>
                                      </p:tavLst>
                                    </p:anim>
                                    <p:anim calcmode="lin" valueType="num">
                                      <p:cBhvr>
                                        <p:cTn id="35" dur="5000" fill="hold"/>
                                        <p:tgtEl>
                                          <p:spTgt spid="10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TotalTime>
  <Words>333</Words>
  <Application>Microsoft Office PowerPoint</Application>
  <PresentationFormat>Ekran Gösterisi (4:3)</PresentationFormat>
  <Paragraphs>97</Paragraphs>
  <Slides>20</Slides>
  <Notes>0</Notes>
  <HiddenSlides>0</HiddenSlides>
  <MMClips>1</MMClips>
  <ScaleCrop>false</ScaleCrop>
  <HeadingPairs>
    <vt:vector size="4" baseType="variant">
      <vt:variant>
        <vt:lpstr>Tema</vt:lpstr>
      </vt:variant>
      <vt:variant>
        <vt:i4>1</vt:i4>
      </vt:variant>
      <vt:variant>
        <vt:lpstr>Slayt Başlıkları</vt:lpstr>
      </vt:variant>
      <vt:variant>
        <vt:i4>20</vt:i4>
      </vt:variant>
    </vt:vector>
  </HeadingPairs>
  <TitlesOfParts>
    <vt:vector size="21"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PC</dc:creator>
  <cp:lastModifiedBy>PC</cp:lastModifiedBy>
  <cp:revision>16</cp:revision>
  <dcterms:created xsi:type="dcterms:W3CDTF">2013-01-19T06:45:43Z</dcterms:created>
  <dcterms:modified xsi:type="dcterms:W3CDTF">2013-01-31T11:25:33Z</dcterms:modified>
</cp:coreProperties>
</file>