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73" r:id="rId13"/>
    <p:sldId id="265" r:id="rId14"/>
    <p:sldId id="274" r:id="rId15"/>
    <p:sldId id="275" r:id="rId16"/>
    <p:sldId id="264" r:id="rId17"/>
    <p:sldId id="263" r:id="rId18"/>
    <p:sldId id="262" r:id="rId19"/>
    <p:sldId id="261" r:id="rId20"/>
    <p:sldId id="260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Relationship Id="rId9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gif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gif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 ÖLÇÜLERİ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96975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349375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santimetrenin yüz katı olduğu için verileni yüz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78092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m ………cm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9200" y="355036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x 2 = 200 cm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Picture 6" descr="doll065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00" y="4077072"/>
            <a:ext cx="1800225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HILD7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51153"/>
            <a:ext cx="105727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10045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947" y="4638744"/>
            <a:ext cx="2087563" cy="198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jdorthy2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610169"/>
            <a:ext cx="1500187" cy="201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id1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21088"/>
            <a:ext cx="1584176" cy="23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girlshats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221087"/>
            <a:ext cx="1659023" cy="240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Arayış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174873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Arayış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37" y="174873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48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………cm eder?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6199" y="88607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x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164151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………cm eder?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59904" y="342900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………cm eder?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36779" y="247315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x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15008" y="486916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x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</a:p>
        </p:txBody>
      </p:sp>
      <p:pic>
        <p:nvPicPr>
          <p:cNvPr id="11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8" y="260648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78337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79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………cm eder?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6199" y="88607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x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164151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………cm eder?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59904" y="342900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………cm eder?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36779" y="247315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x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15008" y="486916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x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</a:p>
        </p:txBody>
      </p:sp>
      <p:pic>
        <p:nvPicPr>
          <p:cNvPr id="11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46991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4680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944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Santimetreyi metreye çevirme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35158" y="90872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Santimetreyi metreye çevirmek için verileni yüze böleriz.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851" y="3140968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Santimetre cinsinden verilen bir çokluğu kısa yoldan metreye çevirmek için, sağdan sola doğru iki sıfırı sileriz.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21178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305424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959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 cm ………m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6199" y="88607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800:100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164151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 cm ………m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59904" y="342900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 cm ………m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eder?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36779" y="247315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 : 100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15008" y="486916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 : 100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</a:p>
        </p:txBody>
      </p:sp>
      <p:pic>
        <p:nvPicPr>
          <p:cNvPr id="11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33" y="692696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92696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428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 cm ………m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6199" y="886073"/>
            <a:ext cx="79241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 : 100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164151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 cm ………m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59904" y="342900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 cm ………m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eder?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36779" y="2473152"/>
            <a:ext cx="815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 : 100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15008" y="486916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</a:p>
        </p:txBody>
      </p:sp>
      <p:pic>
        <p:nvPicPr>
          <p:cNvPr id="11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29" y="174873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747" y="246991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173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3386" y="434362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230 cm = 2 m 30 cm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002" y="188640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olarak verilen uzunlukları m ve cm türünden yazarken verilen ölçüyü sağdan iki basamak sola kaydırarak yazarız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68" y="5122937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510 cm = 5 m 30 cm </a:t>
            </a:r>
          </a:p>
        </p:txBody>
      </p:sp>
      <p:pic>
        <p:nvPicPr>
          <p:cNvPr id="7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27787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069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2818" y="8367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2818" y="160304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59431" y="350100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25893" y="237248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15008" y="44371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</a:p>
        </p:txBody>
      </p:sp>
      <p:pic>
        <p:nvPicPr>
          <p:cNvPr id="11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14" y="501352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82350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486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 descr="jumprop1[1]"/>
          <p:cNvPicPr>
            <a:picLocks noChangeAspect="1" noChangeArrowheads="1" noCrop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8" y="4077072"/>
            <a:ext cx="8431630" cy="254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16361" y="110006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59904" y="186950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72818" y="278092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289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=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</a:p>
        </p:txBody>
      </p:sp>
      <p:pic>
        <p:nvPicPr>
          <p:cNvPr id="12" name="Picture 5" descr="Arayış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43" y="1196975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Arayış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235249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32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sz="2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  <a:t>Kaplumbağa</a:t>
            </a:r>
            <a:r>
              <a:rPr lang="tr-TR" sz="2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  <a:t>, tavşan, tavus </a:t>
            </a:r>
            <a:r>
              <a:rPr lang="tr-TR" sz="2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  <a:t>kuşunun 1 dakika</a:t>
            </a:r>
            <a:br>
              <a:rPr lang="tr-TR" sz="2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</a:br>
            <a:r>
              <a:rPr lang="tr-TR" sz="2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  <a:t>da gittiği yol aşağıda gösterilmiştir</a:t>
            </a:r>
            <a:r>
              <a:rPr lang="tr-TR" sz="2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  <a:t>. Buna </a:t>
            </a:r>
            <a:r>
              <a:rPr lang="tr-TR" sz="2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  <a:t>göre en hızlı yol alan hayvan hangisidir?</a:t>
            </a:r>
            <a:r>
              <a:rPr lang="tr-TR" sz="4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  <a:ea typeface="+mj-ea"/>
                <a:cs typeface="+mj-cs"/>
              </a:rPr>
              <a:t> </a:t>
            </a:r>
            <a:endParaRPr lang="tr-TR" dirty="0"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 descr="yoiso47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865188" cy="108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sniff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141663"/>
            <a:ext cx="112395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908175" y="2924175"/>
            <a:ext cx="863600" cy="433388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700338" y="2925763"/>
            <a:ext cx="2232025" cy="21590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5867400" y="4076700"/>
            <a:ext cx="936625" cy="360363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4716463" y="3860800"/>
            <a:ext cx="1295400" cy="576263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3492500" y="3860800"/>
            <a:ext cx="1295400" cy="576263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V="1">
            <a:off x="1835150" y="4437063"/>
            <a:ext cx="1657350" cy="1587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5867400" y="5013325"/>
            <a:ext cx="2305050" cy="576263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V="1">
            <a:off x="4500563" y="5013325"/>
            <a:ext cx="1295400" cy="576263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2987675" y="5084763"/>
            <a:ext cx="1584325" cy="576262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1763713" y="5084763"/>
            <a:ext cx="1295400" cy="576262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4859338" y="2924175"/>
            <a:ext cx="1441450" cy="217488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6300788" y="2925763"/>
            <a:ext cx="1655762" cy="71437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 rot="19275809">
            <a:off x="1709296" y="2876699"/>
            <a:ext cx="7152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2cm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 rot="19742174">
            <a:off x="5843882" y="3656979"/>
            <a:ext cx="9364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4cm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 rot="1050051">
            <a:off x="6645741" y="4839744"/>
            <a:ext cx="12036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9cm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 rot="359499">
            <a:off x="3127375" y="2576662"/>
            <a:ext cx="10810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9cm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268538" y="4076700"/>
            <a:ext cx="7152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9cm</a:t>
            </a: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 rot="19894634">
            <a:off x="3650474" y="3652987"/>
            <a:ext cx="7841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 cm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 rot="12308699" flipV="1">
            <a:off x="7436829" y="3808673"/>
            <a:ext cx="9207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8cm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6877050" y="2565400"/>
            <a:ext cx="10073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8cm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 rot="1766310">
            <a:off x="3438083" y="4821387"/>
            <a:ext cx="7152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5cm</a:t>
            </a: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 rot="20428696">
            <a:off x="1853758" y="4894412"/>
            <a:ext cx="7152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5cm</a:t>
            </a: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 rot="9524970" flipV="1">
            <a:off x="4630516" y="4825537"/>
            <a:ext cx="9864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5cm</a:t>
            </a:r>
          </a:p>
        </p:txBody>
      </p:sp>
      <p:pic>
        <p:nvPicPr>
          <p:cNvPr id="32" name="Picture 6" descr="turtle15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7647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Line 19"/>
          <p:cNvSpPr>
            <a:spLocks noChangeShapeType="1"/>
          </p:cNvSpPr>
          <p:nvPr/>
        </p:nvSpPr>
        <p:spPr bwMode="auto">
          <a:xfrm>
            <a:off x="6877050" y="4076700"/>
            <a:ext cx="1511300" cy="288925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auto">
          <a:xfrm rot="20493903">
            <a:off x="5284499" y="2469078"/>
            <a:ext cx="90643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8cm</a:t>
            </a:r>
          </a:p>
        </p:txBody>
      </p:sp>
      <p:pic>
        <p:nvPicPr>
          <p:cNvPr id="35" name="Picture 5" descr="Arayış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9" y="1904093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Arayış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1982003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46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8" y="1039962"/>
            <a:ext cx="2857500" cy="253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18" y="1039962"/>
            <a:ext cx="2549794" cy="253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39962"/>
            <a:ext cx="3312368" cy="253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40" y="3573016"/>
            <a:ext cx="4467674" cy="323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314" y="3573016"/>
            <a:ext cx="4255166" cy="323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 ÖLÇÜLERİ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948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 ÖLÇÜLERİ: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Masamızın enini ve boyunu, bir yolun uzunluğunu ölçmek için kullandığımız ölçülere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 ölçüleri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15008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" y="4277221"/>
            <a:ext cx="8821488" cy="2307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96975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269093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3386" y="1023119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Uzunlukları ölçmede kullandığımız ölçü birimine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3386" y="45091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Kısaca metre;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&gt;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gösterilir.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281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7281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35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en sık kullanılan ölçü birimidir.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563182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Sınıfımızın, masamızın enini boyunu, kendi boyumuzu, aldığımız kumaşın, perdenin uzunluğunu ölçmede metreyi kullanırız.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80526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869671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rayı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871496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762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7" y="364839"/>
            <a:ext cx="8496944" cy="830997"/>
          </a:xfrm>
          <a:prstGeom prst="rect">
            <a:avLst/>
          </a:prstGeom>
          <a:solidFill>
            <a:schemeClr val="folHlink"/>
          </a:solidFill>
          <a:ln w="38100">
            <a:solidFill>
              <a:srgbClr val="99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sz="4800" dirty="0">
                <a:solidFill>
                  <a:srgbClr val="FFFF00"/>
                </a:solidFill>
              </a:rPr>
              <a:t>1 metre = 100 santimetre eder</a:t>
            </a:r>
            <a:r>
              <a:rPr lang="tr-TR" sz="3600" dirty="0"/>
              <a:t>.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1520" y="5013176"/>
            <a:ext cx="8496944" cy="830997"/>
          </a:xfrm>
          <a:prstGeom prst="rect">
            <a:avLst/>
          </a:prstGeom>
          <a:solidFill>
            <a:schemeClr val="folHlink"/>
          </a:solidFill>
          <a:ln w="28575">
            <a:solidFill>
              <a:srgbClr val="99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800" dirty="0">
                <a:solidFill>
                  <a:srgbClr val="FFFF00"/>
                </a:solidFill>
              </a:rPr>
              <a:t>100 </a:t>
            </a:r>
            <a:r>
              <a:rPr lang="tr-TR" sz="4800" dirty="0" smtClean="0">
                <a:solidFill>
                  <a:srgbClr val="FFFF00"/>
                </a:solidFill>
              </a:rPr>
              <a:t>santimetre= </a:t>
            </a:r>
            <a:r>
              <a:rPr lang="tr-TR" sz="4800" dirty="0">
                <a:solidFill>
                  <a:srgbClr val="FFFF00"/>
                </a:solidFill>
              </a:rPr>
              <a:t>1 metre eder.</a:t>
            </a:r>
          </a:p>
        </p:txBody>
      </p:sp>
      <p:pic>
        <p:nvPicPr>
          <p:cNvPr id="9" name="Picture 25" descr="hb197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060848"/>
            <a:ext cx="849694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96975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176701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176701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1147819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217" y="1165399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767" y="1166954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756" y="1195836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306" y="1166954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931" y="1196975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782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8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09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SANTİMETRE: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7629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Metrenin yüzde birine                           (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1/100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santimetre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4504" y="2394179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Kısaca;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diye yazılır,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santimetre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diye okunur.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42210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Metreden küçük olan nesneleri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santimetre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ölçeriz.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Picture 11" descr="5KO_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42752"/>
            <a:ext cx="6129337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953" y="404664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673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arkadaşlarımız kimin daha uzun olduğunu nasıl anlarlar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 descr="dollbasketball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2808287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kid32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39962"/>
            <a:ext cx="2232025" cy="512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Arayış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695" y="1931506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Arayış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972547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17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Metreyi santimetreye çevirme: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0966" y="530120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966" y="1579139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birimi küçük birime çevirirken; o birim kaç katı ise onunla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 descr="LaDiDa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09121"/>
            <a:ext cx="8280920" cy="171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Arayış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0728"/>
            <a:ext cx="97155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06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520</Words>
  <Application>Microsoft Office PowerPoint</Application>
  <PresentationFormat>Ekran Gösterisi 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16</cp:revision>
  <dcterms:created xsi:type="dcterms:W3CDTF">2013-01-19T06:45:43Z</dcterms:created>
  <dcterms:modified xsi:type="dcterms:W3CDTF">2013-01-31T20:13:00Z</dcterms:modified>
</cp:coreProperties>
</file>