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5" r:id="rId9"/>
    <p:sldId id="267" r:id="rId10"/>
    <p:sldId id="266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6FC39C-2D47-43DB-9FDC-2C2E2265EBB0}" type="datetimeFigureOut">
              <a:rPr lang="tr-TR" smtClean="0"/>
              <a:t>11.02.2013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DBB0D-5E36-4E12-98E1-A22D0ECC1ED2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FA61EB3-1BE7-4F75-8718-09D932EE86B2}" type="datetime1">
              <a:rPr lang="tr-TR" smtClean="0"/>
              <a:t>11.02.2013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806BE-CCDD-4A83-816E-43DD1F798A78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A2397-9FAC-4852-9E2E-1F9404A47451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8A16E87-C442-4F42-BDEC-E37DDA4E0610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6E7A429-6DAD-4E33-91E6-E0BF7DBAEA2A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B098DB0-7843-4C46-A5D0-C8C75DE69B75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0591ED8-36F2-4055-B3F1-541BBB0C772E}" type="datetime1">
              <a:rPr lang="tr-TR" smtClean="0"/>
              <a:t>11.02.2013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5DCAC-A3D3-4BA7-9B06-C7DC4FE1E625}" type="datetime1">
              <a:rPr lang="tr-TR" smtClean="0"/>
              <a:t>11.02.2013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78999C2-A5BC-4D5E-9737-EAF7ECE3045B}" type="datetime1">
              <a:rPr lang="tr-TR" smtClean="0"/>
              <a:t>11.02.2013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7EC8EA3-A1FC-47F5-B3FE-23E41A99BF59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C12DB134-CEF2-4AC4-96C7-6948626D1607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A606E96-BB12-4637-BA4E-EB7C2724FE69}" type="datetime1">
              <a:rPr lang="tr-TR" smtClean="0"/>
              <a:t>11.02.2013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7D7604F-F4C6-4662-A04E-951137A181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470025"/>
          </a:xfrm>
        </p:spPr>
        <p:txBody>
          <a:bodyPr/>
          <a:lstStyle/>
          <a:p>
            <a:r>
              <a:rPr lang="tr-TR" b="1" dirty="0" smtClean="0"/>
              <a:t>CUMHURİYET İLKOKULU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23528" y="2564904"/>
            <a:ext cx="8496944" cy="4104456"/>
          </a:xfrm>
        </p:spPr>
        <p:txBody>
          <a:bodyPr/>
          <a:lstStyle/>
          <a:p>
            <a:r>
              <a:rPr lang="tr-TR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HAZIRLAYAN : D. SILA GÜN</a:t>
            </a:r>
          </a:p>
          <a:p>
            <a:r>
              <a:rPr lang="tr-TR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DERS : HAYAT  BİLGİSİ</a:t>
            </a:r>
          </a:p>
          <a:p>
            <a:r>
              <a:rPr lang="tr-TR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KONU:SAYGI AİLESİ </a:t>
            </a:r>
          </a:p>
          <a:p>
            <a:endParaRPr lang="tr-TR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8155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Önce kart çek .</a:t>
            </a:r>
            <a:endParaRPr lang="tr-TR" dirty="0"/>
          </a:p>
        </p:txBody>
      </p:sp>
      <p:pic>
        <p:nvPicPr>
          <p:cNvPr id="2050" name="Picture 2" descr="C:\Users\cspr\Pictures\Film Rulosu\resim0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6336704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78469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Sonra rakama bak .</a:t>
            </a:r>
            <a:endParaRPr lang="tr-TR" dirty="0"/>
          </a:p>
        </p:txBody>
      </p:sp>
      <p:pic>
        <p:nvPicPr>
          <p:cNvPr id="3074" name="Picture 2" descr="C:\Users\cspr\Pictures\Film Rulosu\resim0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76872"/>
            <a:ext cx="6528725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5359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Sonra rakamın yazısını oku .</a:t>
            </a:r>
            <a:endParaRPr lang="tr-TR" dirty="0"/>
          </a:p>
        </p:txBody>
      </p:sp>
      <p:pic>
        <p:nvPicPr>
          <p:cNvPr id="4098" name="Picture 2" descr="C:\Users\cspr\Pictures\Film Rulosu\resim0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924944"/>
            <a:ext cx="5823744" cy="3275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53115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8" y="980728"/>
            <a:ext cx="8229600" cy="540207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64008" indent="0" algn="ctr">
              <a:buNone/>
            </a:pPr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SORUN ÇÖZÜLDÜ</a:t>
            </a:r>
            <a:endParaRPr lang="tr-T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4803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CAMBAZ AİLESİ</a:t>
            </a:r>
            <a:endParaRPr lang="tr-TR" b="1" dirty="0">
              <a:solidFill>
                <a:schemeClr val="accent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1"/>
                </a:solidFill>
              </a:rPr>
              <a:t>HADİ İZLEYELİM …</a:t>
            </a:r>
            <a:endParaRPr lang="tr-TR" dirty="0">
              <a:solidFill>
                <a:schemeClr val="accent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0170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dirty="0" smtClean="0"/>
              <a:t>HOŞÇAKALIN…</a:t>
            </a:r>
            <a:endParaRPr lang="tr-TR" sz="6000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9836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SAYGI AİLESİ 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Haklarımıza Saygı Duyun Lütfen!</a:t>
            </a:r>
          </a:p>
          <a:p>
            <a:pPr marL="64008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Sevgili anneciğim , babacığım sizleri çok seviyorum . Biliyorum sizde beni seviyorsunuz . Ama bazen benim de haklarım olduğunu unutuyorsunuz . Örneğin odama izinsiz giriyor , zaman zaman da işlerinizi bahane ederek beni dinlemiyorsunuz . Oysa ben düşüncelerimi ifade etme hakkına sahibim . </a:t>
            </a:r>
          </a:p>
          <a:p>
            <a:pPr marL="64008" indent="0">
              <a:buNone/>
            </a:pPr>
            <a:endParaRPr lang="tr-TR" b="1" dirty="0">
              <a:solidFill>
                <a:schemeClr val="accent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1130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DEVAM</a:t>
            </a:r>
            <a:endParaRPr lang="tr-TR" b="1" dirty="0">
              <a:solidFill>
                <a:schemeClr val="accent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Bu Atatürk’ün bize kazandırdığı haklardan biri . Bazen de karar verme hakkı tanımıyorsun . Anneciğim , giysilerimi seçebilecek yaşta olduğumu düşünüyorum . Senin fikirlerini saygı duyuyorum . Ama fikirlerime de saygı duyulmasını istiyorum . </a:t>
            </a:r>
          </a:p>
          <a:p>
            <a:pPr marL="64008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Canım ablacığım  , senin kadar benimde hakkım var . Ben ders çalışırken müziğin  </a:t>
            </a:r>
            <a:endParaRPr lang="tr-TR" b="1" dirty="0">
              <a:solidFill>
                <a:schemeClr val="accent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4489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/>
              <a:t>DEVAM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sesini kısarsan bu hakkıma saygı duymuş olursun . Ama fikirlerime de saygı duyulmasını istiyorum .  </a:t>
            </a:r>
          </a:p>
          <a:p>
            <a:pPr marL="64008" indent="0">
              <a:buNone/>
            </a:pPr>
            <a:endParaRPr lang="tr-TR" b="1" dirty="0">
              <a:solidFill>
                <a:schemeClr val="accent1"/>
              </a:solidFill>
            </a:endParaRPr>
          </a:p>
          <a:p>
            <a:pPr marL="64008" indent="0">
              <a:buNone/>
            </a:pPr>
            <a:endParaRPr lang="tr-TR" b="1" dirty="0" smtClean="0">
              <a:solidFill>
                <a:schemeClr val="accent1"/>
              </a:solidFill>
            </a:endParaRPr>
          </a:p>
          <a:p>
            <a:pPr marL="64008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EVET ARKADAŞLAR DEVAMINI SİZ GETİRİN …</a:t>
            </a:r>
            <a:endParaRPr lang="tr-TR" b="1" dirty="0">
              <a:solidFill>
                <a:schemeClr val="accent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5926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239000" cy="1362075"/>
          </a:xfrm>
        </p:spPr>
        <p:txBody>
          <a:bodyPr/>
          <a:lstStyle/>
          <a:p>
            <a:r>
              <a:rPr lang="tr-TR" dirty="0" smtClean="0"/>
              <a:t>AFERİN SİZE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accent1"/>
                </a:solidFill>
              </a:rPr>
              <a:t>ARKADAŞLAR</a:t>
            </a:r>
            <a:endParaRPr lang="tr-TR" dirty="0">
              <a:solidFill>
                <a:schemeClr val="accent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9976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DEĞERLENDİRME</a:t>
            </a:r>
            <a:endParaRPr lang="tr-TR" b="1" dirty="0">
              <a:solidFill>
                <a:schemeClr val="accent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1-Ailenizdeki bireylerin ve yakın çevrenizdekilerin haklarınıza neden saygı göstermesini istersiniz ? Anlatınız . </a:t>
            </a:r>
          </a:p>
          <a:p>
            <a:pPr marL="64008" indent="0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2-Başkalarına karşı saygılı davranıyor musunuz ?</a:t>
            </a:r>
          </a:p>
          <a:p>
            <a:pPr marL="64008" indent="0">
              <a:buNone/>
            </a:pPr>
            <a:endParaRPr lang="tr-TR" b="1" dirty="0" smtClean="0">
              <a:solidFill>
                <a:schemeClr val="accent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3398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DEĞERLENDİRME</a:t>
            </a:r>
            <a:endParaRPr lang="tr-TR" b="1" dirty="0">
              <a:solidFill>
                <a:schemeClr val="accent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 algn="ctr">
              <a:buNone/>
            </a:pPr>
            <a:r>
              <a:rPr lang="tr-TR" b="1" dirty="0" smtClean="0">
                <a:solidFill>
                  <a:schemeClr val="accent1"/>
                </a:solidFill>
              </a:rPr>
              <a:t>Anne ve babanızın odasına girerken ne yaparsınız ?</a:t>
            </a:r>
            <a:endParaRPr lang="tr-TR" b="1" dirty="0">
              <a:solidFill>
                <a:schemeClr val="accent1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5636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solidFill>
                  <a:schemeClr val="accent1"/>
                </a:solidFill>
              </a:rPr>
              <a:t>BEN BİRİSİ BENİM ODAMA GİRECEĞİ ZAMAN BÖYLE YAPARIM</a:t>
            </a:r>
            <a:endParaRPr lang="tr-TR" b="1" dirty="0">
              <a:solidFill>
                <a:schemeClr val="accent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4653136"/>
            <a:ext cx="8229600" cy="1801672"/>
          </a:xfrm>
        </p:spPr>
        <p:txBody>
          <a:bodyPr>
            <a:normAutofit/>
          </a:bodyPr>
          <a:lstStyle/>
          <a:p>
            <a:pPr lvl="8"/>
            <a:r>
              <a:rPr lang="tr-TR" sz="2000" b="1" dirty="0" smtClean="0">
                <a:solidFill>
                  <a:schemeClr val="accent1"/>
                </a:solidFill>
              </a:rPr>
              <a:t>Kullanması çok kolay oradan bir kart çekiyorsun ve hangi numara çıkarsa çıksın hazırladığım defterden bakıp girip giremeyeceğini ve aynı zamanda ona göre bir daha çekip çekmeyeceğini söylüyorum . </a:t>
            </a:r>
            <a:endParaRPr lang="tr-TR" sz="2000" b="1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C:\Users\cspr\Pictures\Film Rulosu\resim0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3419872" cy="1923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spr\Pictures\Film Rulosu\resim0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923718"/>
            <a:ext cx="3295915" cy="1853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36162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590506"/>
          </a:xfrm>
        </p:spPr>
        <p:txBody>
          <a:bodyPr>
            <a:normAutofit/>
          </a:bodyPr>
          <a:lstStyle/>
          <a:p>
            <a:r>
              <a:rPr lang="tr-TR" sz="7200" dirty="0" smtClean="0"/>
              <a:t>KULLANILIŞ ÖRNEĞİ</a:t>
            </a:r>
            <a:endParaRPr lang="tr-TR" sz="7200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6533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88</TotalTime>
  <Words>241</Words>
  <Application>Microsoft Office PowerPoint</Application>
  <PresentationFormat>Ekran Gösterisi (4:3)</PresentationFormat>
  <Paragraphs>47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Canlı</vt:lpstr>
      <vt:lpstr>CUMHURİYET İLKOKULU</vt:lpstr>
      <vt:lpstr>SAYGI AİLESİ </vt:lpstr>
      <vt:lpstr>DEVAM</vt:lpstr>
      <vt:lpstr>DEVAM</vt:lpstr>
      <vt:lpstr>AFERİN SİZE</vt:lpstr>
      <vt:lpstr>DEĞERLENDİRME</vt:lpstr>
      <vt:lpstr>DEĞERLENDİRME</vt:lpstr>
      <vt:lpstr>BEN BİRİSİ BENİM ODAMA GİRECEĞİ ZAMAN BÖYLE YAPARIM</vt:lpstr>
      <vt:lpstr>KULLANILIŞ ÖRNEĞİ</vt:lpstr>
      <vt:lpstr>Önce kart çek .</vt:lpstr>
      <vt:lpstr>Sonra rakama bak .</vt:lpstr>
      <vt:lpstr>Sonra rakamın yazısını oku .</vt:lpstr>
      <vt:lpstr>Slayt 13</vt:lpstr>
      <vt:lpstr>CAMBAZ AİLESİ</vt:lpstr>
      <vt:lpstr>Slayt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CUMHURİYET İLKOKULU</dc:title>
  <dc:creator>cspr</dc:creator>
  <cp:lastModifiedBy>lenovo</cp:lastModifiedBy>
  <cp:revision>10</cp:revision>
  <dcterms:created xsi:type="dcterms:W3CDTF">2013-02-11T07:41:21Z</dcterms:created>
  <dcterms:modified xsi:type="dcterms:W3CDTF">2013-02-11T13:01:04Z</dcterms:modified>
</cp:coreProperties>
</file>