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:PARA PROBLEMLERİ  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7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7904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TL’ye fırın, fırından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  eksiğine elektrik süpürgesi aldı. Babam kaç TL harcadı?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7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6421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134436"/>
              </p:ext>
            </p:extLst>
          </p:nvPr>
        </p:nvGraphicFramePr>
        <p:xfrm>
          <a:off x="107504" y="929751"/>
          <a:ext cx="8928992" cy="5667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9024"/>
                <a:gridCol w="4569968"/>
              </a:tblGrid>
              <a:tr h="566760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683568" y="1124744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1124743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51720" y="11391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51718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03646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90544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4532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64737" y="143891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75524" y="143891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75523" y="237757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864737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232593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7480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008753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666710" y="354135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78455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03648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22275" y="328385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515531" y="4658623"/>
            <a:ext cx="4464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harcadı.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512" y="4550902"/>
            <a:ext cx="4176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süpürgenin fiyatı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286839" y="30302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51520" y="2755993"/>
            <a:ext cx="658455" cy="527863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114033" y="31826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4685138" y="2923985"/>
            <a:ext cx="617257" cy="457200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6130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7904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Babam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televizyon, 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Tv’den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 eksiğine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halı aldı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Babam kaç TL harcadı?</a:t>
            </a:r>
          </a:p>
        </p:txBody>
      </p:sp>
    </p:spTree>
    <p:extLst>
      <p:ext uri="{BB962C8B-B14F-4D97-AF65-F5344CB8AC3E}">
        <p14:creationId xmlns:p14="http://schemas.microsoft.com/office/powerpoint/2010/main" val="257222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6421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856242"/>
              </p:ext>
            </p:extLst>
          </p:nvPr>
        </p:nvGraphicFramePr>
        <p:xfrm>
          <a:off x="107504" y="929751"/>
          <a:ext cx="8928992" cy="5667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9024"/>
                <a:gridCol w="4569968"/>
              </a:tblGrid>
              <a:tr h="566760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683568" y="1124744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1124743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51720" y="11391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51718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03646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90544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4532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64737" y="143891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75524" y="143891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75523" y="237757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864737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232593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7480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008753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666710" y="354135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78455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03648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22275" y="328385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515531" y="4658623"/>
            <a:ext cx="4464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harcar.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512" y="4550902"/>
            <a:ext cx="41764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HALININ FİYATI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286839" y="30302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51520" y="2755993"/>
            <a:ext cx="658455" cy="527863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114033" y="31826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4685138" y="2923985"/>
            <a:ext cx="617257" cy="457200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62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6064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7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manav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elma,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395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portakal aldı. Kaç liralık meyve aldı?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61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9650"/>
              </p:ext>
            </p:extLst>
          </p:nvPr>
        </p:nvGraphicFramePr>
        <p:xfrm>
          <a:off x="107504" y="1039962"/>
          <a:ext cx="8928992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2595263" y="1391761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9872" y="1417169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95263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400670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06783" y="3809040"/>
            <a:ext cx="82460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33935" y="3789040"/>
            <a:ext cx="872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85644" y="1391760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297164" y="4024483"/>
            <a:ext cx="35953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TL’lik alır.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291391" y="2389084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438815" y="3809851"/>
            <a:ext cx="864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Eksi 17"/>
          <p:cNvSpPr/>
          <p:nvPr/>
        </p:nvSpPr>
        <p:spPr>
          <a:xfrm>
            <a:off x="1303459" y="3447380"/>
            <a:ext cx="5205942" cy="457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2085863" y="3147768"/>
            <a:ext cx="648072" cy="432048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724128" y="1484094"/>
            <a:ext cx="24431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02424" y="2389084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Eksi 21"/>
          <p:cNvSpPr/>
          <p:nvPr/>
        </p:nvSpPr>
        <p:spPr>
          <a:xfrm rot="3039163">
            <a:off x="6266637" y="1662654"/>
            <a:ext cx="1656368" cy="32897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3926528">
            <a:off x="6195386" y="2731551"/>
            <a:ext cx="1430476" cy="2286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8087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kırtasiyeci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kalem,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silgi  sattı. Kaç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liralık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 yaptı?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064474"/>
              </p:ext>
            </p:extLst>
          </p:nvPr>
        </p:nvGraphicFramePr>
        <p:xfrm>
          <a:off x="107504" y="1039962"/>
          <a:ext cx="8928992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2595263" y="1391761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9872" y="1417169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95263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400670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06783" y="3809040"/>
            <a:ext cx="82460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33935" y="3789040"/>
            <a:ext cx="872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85644" y="1391760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297164" y="4086849"/>
            <a:ext cx="35953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TL’lik satış yapar.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291391" y="2389084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438815" y="3809851"/>
            <a:ext cx="864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Eksi 17"/>
          <p:cNvSpPr/>
          <p:nvPr/>
        </p:nvSpPr>
        <p:spPr>
          <a:xfrm>
            <a:off x="1303459" y="3447380"/>
            <a:ext cx="5205942" cy="457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2085863" y="3147768"/>
            <a:ext cx="648072" cy="432048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724128" y="1484094"/>
            <a:ext cx="24431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02424" y="2389084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Eksi 21"/>
          <p:cNvSpPr/>
          <p:nvPr/>
        </p:nvSpPr>
        <p:spPr>
          <a:xfrm rot="3039163">
            <a:off x="6266637" y="1662654"/>
            <a:ext cx="1656368" cy="32897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3926528">
            <a:off x="6195386" y="2731551"/>
            <a:ext cx="1430476" cy="2286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303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fırıncı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simit,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ekmek sattı.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liralık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  yaptı?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465" y="980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76263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865919"/>
              </p:ext>
            </p:extLst>
          </p:nvPr>
        </p:nvGraphicFramePr>
        <p:xfrm>
          <a:off x="107504" y="1039962"/>
          <a:ext cx="8928992" cy="5629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562939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2595263" y="1391761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9872" y="1417169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95263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400670" y="2376126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06783" y="3809040"/>
            <a:ext cx="82460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33935" y="3789040"/>
            <a:ext cx="8728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85644" y="1391760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297164" y="4024483"/>
            <a:ext cx="35953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TL’lik satış yapar.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291391" y="2389084"/>
            <a:ext cx="1011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438815" y="3809851"/>
            <a:ext cx="864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Eksi 17"/>
          <p:cNvSpPr/>
          <p:nvPr/>
        </p:nvSpPr>
        <p:spPr>
          <a:xfrm>
            <a:off x="1303459" y="3447380"/>
            <a:ext cx="5205942" cy="457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2085863" y="3147768"/>
            <a:ext cx="648072" cy="432048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724128" y="1484094"/>
            <a:ext cx="24431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02424" y="2389084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elde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Eksi 21"/>
          <p:cNvSpPr/>
          <p:nvPr/>
        </p:nvSpPr>
        <p:spPr>
          <a:xfrm rot="3039163">
            <a:off x="6266637" y="1662654"/>
            <a:ext cx="1656368" cy="32897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 rot="3926528">
            <a:off x="6195386" y="2731551"/>
            <a:ext cx="1430476" cy="2286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69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79040"/>
            <a:ext cx="8928992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köylü pazara getirdiği koyunu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575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TL’ye, keçiyi ise koyundan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eksiğine sattı. Köylü bu satıştan kaç TL kazandı?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77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6421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24610"/>
              </p:ext>
            </p:extLst>
          </p:nvPr>
        </p:nvGraphicFramePr>
        <p:xfrm>
          <a:off x="107504" y="929751"/>
          <a:ext cx="8928992" cy="5667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9024"/>
                <a:gridCol w="4569968"/>
              </a:tblGrid>
              <a:tr h="566760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683568" y="1124744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03648" y="1124743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51720" y="11391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51718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03646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90544" y="206084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45324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64737" y="143891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75524" y="1438915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75523" y="237757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864737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232593" y="235779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7480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008753" y="3541359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666710" y="354135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78455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03648" y="3277508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22275" y="3283856"/>
            <a:ext cx="867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515531" y="4658623"/>
            <a:ext cx="4464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kazanır.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512" y="4550902"/>
            <a:ext cx="41764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TL KEÇİNİN FİYATI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Eksi 25"/>
          <p:cNvSpPr/>
          <p:nvPr/>
        </p:nvSpPr>
        <p:spPr>
          <a:xfrm>
            <a:off x="-286839" y="30302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51520" y="2755993"/>
            <a:ext cx="658455" cy="527863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114033" y="3182664"/>
            <a:ext cx="4248472" cy="527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4685138" y="2923985"/>
            <a:ext cx="617257" cy="457200"/>
          </a:xfrm>
          <a:prstGeom prst="mathPl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187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glitter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165</Words>
  <Application>Microsoft Office PowerPoint</Application>
  <PresentationFormat>Ekran Gösterisi (4:3)</PresentationFormat>
  <Paragraphs>137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13</cp:revision>
  <dcterms:created xsi:type="dcterms:W3CDTF">2012-12-25T15:07:16Z</dcterms:created>
  <dcterms:modified xsi:type="dcterms:W3CDTF">2012-12-25T16:39:48Z</dcterms:modified>
</cp:coreProperties>
</file>