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58" r:id="rId5"/>
    <p:sldId id="269" r:id="rId6"/>
    <p:sldId id="267" r:id="rId7"/>
    <p:sldId id="270" r:id="rId8"/>
    <p:sldId id="268" r:id="rId9"/>
    <p:sldId id="271" r:id="rId10"/>
    <p:sldId id="266" r:id="rId11"/>
    <p:sldId id="272" r:id="rId12"/>
    <p:sldId id="265" r:id="rId13"/>
    <p:sldId id="273" r:id="rId14"/>
    <p:sldId id="25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12.01.2013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13" name="applause.wav"/>
          </p:stSnd>
        </p:sndAc>
      </p:transition>
    </mc:Choice>
    <mc:Fallback xmlns="">
      <p:transition spd="slow">
        <p:fade/>
        <p:sndAc>
          <p:stSnd>
            <p:snd r:embed="rId14" name="applause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ÇARPIM TABLOSU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M.K.ATATÜRK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ORTAOKULU 3-A SINIF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46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260648"/>
            <a:ext cx="259107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91880" y="292920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9523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2575569" y="815460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16016" y="976042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770582" y="2852936"/>
            <a:ext cx="28598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8530" y="2765487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1711709" y="3345569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173216" y="3550604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825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img.photobucket.com/albums/v235/SmileyMags/Animals/frogs/frog_freddy_acting_froggy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313528"/>
            <a:ext cx="3333750" cy="235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img.photobucket.com/albums/v235/SmileyMags/Animals/frogs/frog_freddy_cautiously_moving_hg_c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17" y="4153450"/>
            <a:ext cx="2458567" cy="251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mg.photobucket.com/albums/v235/SmileyMags/Animals/frogs/frog_fred_lilly_surf_hg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313528"/>
            <a:ext cx="3333750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2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4762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3927" y="260648"/>
            <a:ext cx="255665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91880" y="292920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9523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2575569" y="796832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16016" y="976042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2852936"/>
            <a:ext cx="27146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74214" y="2780928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1844754" y="3356848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554960" y="3549863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825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 descr="http://img.photobucket.com/albums/v235/SmileyMags/Animals/frogs/frog_fred_leap_frog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04" y="3644688"/>
            <a:ext cx="3333750" cy="261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photobucket.com/albums/v235/SmileyMags/Animals/frogs/frog_fred_mushroom_relax_hg_cl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507430"/>
            <a:ext cx="2595736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.photobucket.com/albums/v235/SmileyMags/Animals/frogs/frog_jumping_croaking_md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13246"/>
            <a:ext cx="2160240" cy="187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94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3500" y="260648"/>
            <a:ext cx="270708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91880" y="292920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9523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2575569" y="864401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16016" y="976042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75569" y="2852936"/>
            <a:ext cx="27789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51520" y="2780928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1681789" y="3438963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173216" y="3550604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825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img.photobucket.com/albums/v235/SmileyMags/Animals/frogs/frog_freddy_acting_froggy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313528"/>
            <a:ext cx="3333750" cy="235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img.photobucket.com/albums/v235/SmileyMags/Animals/frogs/frog_freddy_cautiously_moving_hg_c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17" y="4153450"/>
            <a:ext cx="2458567" cy="251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mg.photobucket.com/albums/v235/SmileyMags/Animals/frogs/frog_fred_lilly_surf_hg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313528"/>
            <a:ext cx="3333750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14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89045" y="292920"/>
            <a:ext cx="207869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75569" y="292920"/>
            <a:ext cx="259764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95232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1944805" y="796832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89748" y="908473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61623" y="2852936"/>
            <a:ext cx="21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2780928"/>
            <a:ext cx="243085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2089515" y="3212976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173216" y="3550604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89722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 descr="http://img.photobucket.com/albums/v235/SmileyMags/Animals/frogs/frog_fred_leap_frog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30" y="3943019"/>
            <a:ext cx="3333750" cy="248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photobucket.com/albums/v235/SmileyMags/Animals/frogs/frog_fred_mushroom_relax_hg_cl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507430"/>
            <a:ext cx="2595736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.photobucket.com/albums/v235/SmileyMags/Animals/frogs/frog_jumping_croaking_md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13246"/>
            <a:ext cx="2160240" cy="187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76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13" y="188640"/>
            <a:ext cx="8273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M.K.ATATÜRK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ORTAOKULU 3-A SINIF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 MERKEZ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029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ONAR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ÇARPIM TABLOSU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892899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320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2348880"/>
            <a:ext cx="87129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ONAR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ÇARPIM TABLOSU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http://img174.imageshack.us/img174/8576/1182689151mobilewallpapbu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66429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174.imageshack.us/img174/8576/1182689151mobilewallpapbu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03206"/>
            <a:ext cx="2664296" cy="256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174.imageshack.us/img174/8576/1182689151mobilewallpapbu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8640"/>
            <a:ext cx="266429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174.imageshack.us/img174/8576/1182689151mobilewallpapbu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103206"/>
            <a:ext cx="2664296" cy="256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172.imageshack.us/img172/3563/1182688695mobilewallpapyl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8640"/>
            <a:ext cx="316835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172.imageshack.us/img172/3563/1182688695mobilewallpapyl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03206"/>
            <a:ext cx="3168352" cy="256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8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38334" y="260648"/>
            <a:ext cx="26148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91880" y="292920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8803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2882084" y="764560"/>
            <a:ext cx="972108" cy="1008112"/>
          </a:xfrm>
          <a:prstGeom prst="mathMultiply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16016" y="976042"/>
            <a:ext cx="914400" cy="78483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882084" y="2852936"/>
            <a:ext cx="274833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44500" y="2787259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1845778" y="3356848"/>
            <a:ext cx="972108" cy="1008112"/>
          </a:xfrm>
          <a:prstGeom prst="mathMultiply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554960" y="3550604"/>
            <a:ext cx="914400" cy="78483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46517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img.photobucket.com/albums/v235/SmileyMags/Animals/frogs/frog_freddy_acting_froggy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313528"/>
            <a:ext cx="3333750" cy="235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img.photobucket.com/albums/v235/SmileyMags/Animals/frogs/frog_freddy_cautiously_moving_hg_c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17" y="4153450"/>
            <a:ext cx="2458567" cy="251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mg.photobucket.com/albums/v235/SmileyMags/Animals/frogs/frog_fred_lilly_surf_hg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313528"/>
            <a:ext cx="3333750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78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3500" y="260648"/>
            <a:ext cx="270708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91880" y="292920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7363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2575569" y="752760"/>
            <a:ext cx="972108" cy="1008112"/>
          </a:xfrm>
          <a:prstGeom prst="mathMultiply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16016" y="976042"/>
            <a:ext cx="914400" cy="78483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770582" y="2852936"/>
            <a:ext cx="28598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51520" y="2780928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1835696" y="3346525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554960" y="3475292"/>
            <a:ext cx="914400" cy="78483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60919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 descr="http://img.photobucket.com/albums/v235/SmileyMags/Animals/frogs/frog_fred_leap_frog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0" y="3867707"/>
            <a:ext cx="3333750" cy="248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photobucket.com/albums/v235/SmileyMags/Animals/frogs/frog_fred_mushroom_relax_hg_cl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507430"/>
            <a:ext cx="2595736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.photobucket.com/albums/v235/SmileyMags/Animals/frogs/frog_jumping_croaking_md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13246"/>
            <a:ext cx="2160240" cy="187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56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276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3500" y="260648"/>
            <a:ext cx="270708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91880" y="292920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8803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2667168" y="752760"/>
            <a:ext cx="972108" cy="1008112"/>
          </a:xfrm>
          <a:prstGeom prst="mathMultiply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16016" y="976042"/>
            <a:ext cx="914400" cy="78483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87824" y="2852936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9512" y="2776373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1711709" y="3305416"/>
            <a:ext cx="972108" cy="1008112"/>
          </a:xfrm>
          <a:prstGeom prst="mathMultiply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436096" y="3514422"/>
            <a:ext cx="914400" cy="78483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75320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img.photobucket.com/albums/v235/SmileyMags/Animals/frogs/frog_freddy_acting_froggy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313528"/>
            <a:ext cx="3333750" cy="235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img.photobucket.com/albums/v235/SmileyMags/Animals/frogs/frog_freddy_cautiously_moving_hg_c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17" y="4153450"/>
            <a:ext cx="2458567" cy="251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mg.photobucket.com/albums/v235/SmileyMags/Animals/frogs/frog_fred_lilly_surf_hg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313528"/>
            <a:ext cx="3333750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03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3927" y="260648"/>
            <a:ext cx="255665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91880" y="292920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80831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2770582" y="782803"/>
            <a:ext cx="972108" cy="1008112"/>
          </a:xfrm>
          <a:prstGeom prst="mathMultiply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16016" y="976042"/>
            <a:ext cx="914400" cy="78483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2852936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8423" y="2782188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2089515" y="3356848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173216" y="3550604"/>
            <a:ext cx="914400" cy="78483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89722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 descr="http://img.photobucket.com/albums/v235/SmileyMags/Animals/frogs/frog_fred_leap_frog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40" y="3790156"/>
            <a:ext cx="3333750" cy="248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photobucket.com/albums/v235/SmileyMags/Animals/frogs/frog_fred_mushroom_relax_hg_cl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507430"/>
            <a:ext cx="2595736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.photobucket.com/albums/v235/SmileyMags/Animals/frogs/frog_jumping_croaking_md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13246"/>
            <a:ext cx="2160240" cy="187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60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260648"/>
            <a:ext cx="259107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91880" y="292920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9523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2592861" y="804575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16016" y="976042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770582" y="2852936"/>
            <a:ext cx="28598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23528" y="2780928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1822983" y="3351484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436096" y="3514422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825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img.photobucket.com/albums/v235/SmileyMags/Animals/frogs/frog_freddy_acting_froggy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313528"/>
            <a:ext cx="3333750" cy="235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img.photobucket.com/albums/v235/SmileyMags/Animals/frogs/frog_freddy_cautiously_moving_hg_c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17" y="4153450"/>
            <a:ext cx="2458567" cy="251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mg.photobucket.com/albums/v235/SmileyMags/Animals/frogs/frog_fred_lilly_surf_hg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313528"/>
            <a:ext cx="3333750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81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3500" y="260648"/>
            <a:ext cx="270708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91880" y="292920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12160" y="360489"/>
            <a:ext cx="29523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2722559" y="802705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şittir 7"/>
          <p:cNvSpPr/>
          <p:nvPr/>
        </p:nvSpPr>
        <p:spPr>
          <a:xfrm>
            <a:off x="4716016" y="976042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722559" y="2852936"/>
            <a:ext cx="290785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96626" y="2780928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1812097" y="3327322"/>
            <a:ext cx="972108" cy="1008112"/>
          </a:xfrm>
          <a:prstGeom prst="mathMultiply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5554960" y="3550604"/>
            <a:ext cx="914400" cy="78483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39272" y="2782188"/>
            <a:ext cx="282521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utoShape 4" descr="data:image/jpeg;base64,/9j/4AAQSkZJRgABAQAAAQABAAD/2wCEAAkGBhMGBRUTExEQExIWGBYZFhgWGR8VGxseHxscHx8dHxsaHCwfGyUmIB4XHy8iJSsqODg4HB8yNTwqOCcsOCkBCQoKDQsNGQ4OGTUkHiQ1MjU1NTU1NTU1NTU1NC40NTU1NTU1LzU1MjU1LCo1NSo0NTU1MDYsNDQ1NTUqNC8uNP/AABEIAFAAUAMBIgACEQEDEQH/xAAbAAACAgMBAAAAAAAAAAAAAAAABQQGAgMHAf/EADoQAAIABAQDBgMGBAcAAAAAAAECAAMEEQUSITEGQVETImFxgaEUkbEyQlJywfAjYmPhBxU0Q1OCov/EABoBAAMAAwEAAAAAAAAAAAAAAAMEBQECBgf/xAAsEQABAwIEAwgDAQAAAAAAAAABAAIDBBEFEhMxIUHwIlFhcaGxwdEykeEV/9oADAMBAAIRAxEAPwDt8EEYTpy08gsxCqoJJOwA1JjCwvXmCUhJIAG5OgEIH4uFTMtTSJlR/MtlX0J1Pyin8UzanjWvly0HZ0ZzM7vpLRVNruL99je6pe219jDXh7hmj4dxn4iTPqsxUq17CW4P4gssbHUQrqGVt43WHldFyhhs4Jz/AJtXE/6SXboWa/0jNOJ3kTAJ9JOlj8S/xB52AB+sN/ibje8VDi7AJHFdanbVNQFlA2lygrJm5s10a7W08PWAtzk9mQ/oH2stuzzarnS1SVtOHRgynYj9+0bY5Lg0uq4N4hZZZ7emYMyuAVHdtdJq7S2I+yw025EgdSoK5MSoVmIbqw06+IPQg6GGo5g5xYdwhuZYXGykQQQQZaIircd1pWllyR/uMWf8q209WK/IxaYovGzX4llj+lp6ub/QQhiLzHSvIRoBeQXW/C0+LaVK+6qhyOrsTr6D6xtxXi2mwmuaQJU6c6aOZYWymw7t3dQTYg2F9xteIuE1QoKtXOiEBSeltQfcxQ+P+Bamvrj2Ky3lmbNmBx9oiZYnM1+R0tYQDD52upm5OW/gh1ZdG7zXRpeKpVYeOxc5JhAU6qUuSHBv9kght4h0HGtHJAHZT+y/5cq5Aunfyhs4XbvFed9oV4Lw3MXgwy2JZypsebXUgn1B9vGKNgPA1YOKBNAVlu2bPqBcEEamwsCRc7W25RrS1jJHPEe9/gfN0GV8jY2uI5d3P+rs+OUYkycw+yRY+IOg97EQv4KrOyxCZJJ0YdovmLK31Q/OM6matPhMqnRs4lKilh0QDTXmbCFvD7FeLpVuYmA+WQ/qF9oWmnH+kwM8j9Kgxp0DmV/gggjoUmiKb/iBTGXMkzgO6C0tj0zWK+6keoi5Qnx8isl/D5QwcXe/JQR7k7eRPKEq8sFM/U2siwkh4sqthpabK7q3G1zoOXz8h4xKTD7G/wDCv+S4921hwlIJUsAAADYCNcyXlEeayPfe4CqBwKwmz59PRkokuewGihuxJ9WusKqVmxO8ydTyZTbZA3aOD/OQAAfDXzicxlpOsyzKdjoHHdBPmCU9CI0YuWp5V5lu0H2Jiiwdb6qRyYb2+UVHRgw8BY9dc0NvByjVs8JLsNv3+/lGzgqR8XxA837spMv/AGcg/MKP/QhG81q6sWXLUvMa+VfLck8lGlz+pAjomAYQMEwlZd8zal22zMdz5ch4ARWwejLpNU7DZDqJLNy8ymMEEEdapyISE2xmdfe6W/Ll098/vDuIdZh/xM0MrlHAtcAG46EHfrE/EaV1VBkbve6LG4NPFRJ04SJJZjlUaknQQhqccmy6g2o5xTkbgH1U7RZpGFZZgaY7TWButwFVT1CjS/ibx5iuLjDQO6XO5F7abfPoIkMwmCKMyVZ4eyLqEmzEmw7EhUyCGWwOjoeV+o6HrEHERkwadIvfIbSidTsCl+tgbeQhhjmLyqqmChCJp0BYEFBza438BffeF2SXMIUBSN2O7N4FtzfS+v1iPVZadwjifmbuPAdxKcjBd2iLJfw7SVFDJLy0YhrXcWBa3iSNBrYDTWLRJxx5cvVXduYtlt5sdB6XjxK3MO9tyA0A8hEdQ9RPKylzH72uUKD1NvYQ0MbqHuEVK0G+3Dr1QtBu71OTHJuW5lKwG4Vjf0uLfSG1NUrVyAym4P7IivrQ1FC1zLExf6bXNvENa/pDTBUYSXJVkDOSobQ2sBty1Bivhs1cZCyqHp0ECZsYF2JjBBBF5KoitcRyTJq2f8SLbzlsSV8ypJHlFljCdIWol2ZVYdGAI+RhSsphVQmIokb8jrqqsQ2J790opUjmATt6MDCyulmiq8yWCsdb9ddfUfrFgn8Kk1AMucyKpuq5Q2XfRT01Ohv0iFO4Yn1dT3mkheoJPyUjTyvHISYPURvuxqotnZbdRqGc1fOCILsfko6nw/t6W6hohQUoUXPMk7k8yYwwzC0wqmyoNfvMd2PUxLjpMNw5tG0uP5Hf6SU82obDZEEEEVkuv//Z"/>
          <p:cNvSpPr>
            <a:spLocks noChangeAspect="1" noChangeArrowheads="1"/>
          </p:cNvSpPr>
          <p:nvPr/>
        </p:nvSpPr>
        <p:spPr bwMode="auto">
          <a:xfrm>
            <a:off x="63500" y="-376238"/>
            <a:ext cx="762000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 descr="http://img.photobucket.com/albums/v235/SmileyMags/Animals/frogs/frog_fred_leap_frog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3831378"/>
            <a:ext cx="3333750" cy="242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photobucket.com/albums/v235/SmileyMags/Animals/frogs/frog_fred_mushroom_relax_hg_clr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507430"/>
            <a:ext cx="2595736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.photobucket.com/albums/v235/SmileyMags/Animals/frogs/frog_jumping_croaking_md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13246"/>
            <a:ext cx="2160240" cy="187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39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97</Words>
  <Application>Microsoft Office PowerPoint</Application>
  <PresentationFormat>Ekran Gösterisi (4:3)</PresentationFormat>
  <Paragraphs>81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PowerPoint Sunusu</vt:lpstr>
      <vt:lpstr>PowerPoint Sunusu</vt:lpstr>
      <vt:lpstr>PowerPoint Sunusu</vt:lpstr>
      <vt:lpstr>5</vt:lpstr>
      <vt:lpstr>5</vt:lpstr>
      <vt:lpstr>5</vt:lpstr>
      <vt:lpstr>5</vt:lpstr>
      <vt:lpstr>5</vt:lpstr>
      <vt:lpstr>5</vt:lpstr>
      <vt:lpstr>5</vt:lpstr>
      <vt:lpstr>5</vt:lpstr>
      <vt:lpstr>5</vt:lpstr>
      <vt:lpstr>5</vt:lpstr>
      <vt:lpstr>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14</cp:revision>
  <dcterms:created xsi:type="dcterms:W3CDTF">2013-01-12T02:09:25Z</dcterms:created>
  <dcterms:modified xsi:type="dcterms:W3CDTF">2013-01-12T05:23:15Z</dcterms:modified>
</cp:coreProperties>
</file>