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6" r:id="rId2"/>
    <p:sldId id="257" r:id="rId3"/>
    <p:sldId id="259" r:id="rId4"/>
    <p:sldId id="258" r:id="rId5"/>
    <p:sldId id="260" r:id="rId6"/>
    <p:sldId id="261" r:id="rId7"/>
    <p:sldId id="263" r:id="rId8"/>
    <p:sldId id="264" r:id="rId9"/>
    <p:sldId id="265" r:id="rId10"/>
    <p:sldId id="262" r:id="rId11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AEFCA0-4D25-4CCD-A3B0-83341D3CCE99}" type="datetimeFigureOut">
              <a:rPr lang="tr-TR" smtClean="0"/>
              <a:pPr/>
              <a:t>11.02.2013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4E91F-A1B3-40F5-8902-6195231F193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45337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285CB-9999-4015-8820-921C1163137D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63D12-F07D-40C7-9920-93BE65B2A65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4F6B9-1473-41C9-92E1-4FC7EDC55244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8AB06-8496-4184-BFAC-F8038CFB1A1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CBAB7-7FF1-48A3-B4B6-F273931FC16F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A01C2-C062-459A-9905-E41E8FD3CF5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58FED-9EBE-4944-A9CE-68474B70D517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4B375-2213-4D76-9846-B093F934A3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82878-A14C-4EF3-8267-AB3EB372B338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E81CB-E964-4B82-B7BC-472CBD9D964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A7E69-4C55-44B6-B092-E9112642CC40}" type="datetime1">
              <a:rPr lang="tr-TR" smtClean="0"/>
              <a:t>11.02.2013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A0E8F-6D02-4AA0-8C17-F9769199F01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E7571-B56B-4496-8744-64ABB8F11F4C}" type="datetime1">
              <a:rPr lang="tr-TR" smtClean="0"/>
              <a:t>11.02.2013</a:t>
            </a:fld>
            <a:endParaRPr lang="tr-TR"/>
          </a:p>
        </p:txBody>
      </p:sp>
      <p:sp>
        <p:nvSpPr>
          <p:cNvPr id="8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  <p:sp>
        <p:nvSpPr>
          <p:cNvPr id="9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E7FBB-5C7C-406C-A63A-421BC54CE53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52417-F7E5-4AF3-B8E0-4FC0FD9F40D6}" type="datetime1">
              <a:rPr lang="tr-TR" smtClean="0"/>
              <a:t>11.02.2013</a:t>
            </a:fld>
            <a:endParaRPr lang="tr-TR"/>
          </a:p>
        </p:txBody>
      </p:sp>
      <p:sp>
        <p:nvSpPr>
          <p:cNvPr id="4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  <p:sp>
        <p:nvSpPr>
          <p:cNvPr id="5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4339C-104C-414B-8F93-FA8FE0DD733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3A36B-18F8-40ED-8795-24C349F5969F}" type="datetime1">
              <a:rPr lang="tr-TR" smtClean="0"/>
              <a:t>11.02.2013</a:t>
            </a:fld>
            <a:endParaRPr lang="tr-TR"/>
          </a:p>
        </p:txBody>
      </p:sp>
      <p:sp>
        <p:nvSpPr>
          <p:cNvPr id="3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  <p:sp>
        <p:nvSpPr>
          <p:cNvPr id="4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F75F9-4192-44AA-981A-3CAB9819EF0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F84A7-21F4-4A3C-9BBA-B8A26727EBA2}" type="datetime1">
              <a:rPr lang="tr-TR" smtClean="0"/>
              <a:t>11.02.2013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8582B-8551-4D75-BB79-C709D7C2E61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32706-BC8C-4E0F-AFE2-AD4ECCC4CB34}" type="datetime1">
              <a:rPr lang="tr-TR" smtClean="0"/>
              <a:t>11.02.2013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C7DCE-EAA9-4434-9BD9-1FC41BC30B0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Başlık Yer Tutucus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Metin Yer Tutucus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B2FD169-D449-46A7-BEF1-CE8C86AD2659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100A4EB-9B7E-48CB-9FB7-AD77B15B0EA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blipFill dpi="0" rotWithShape="1">
            <a:blip r:embed="rId2" cstate="print"/>
            <a:srcRect/>
            <a:tile tx="0" ty="0" sx="100000" sy="100000" flip="none" algn="tl"/>
          </a:blipFill>
          <a:ln/>
        </p:spPr>
        <p:txBody>
          <a:bodyPr/>
          <a:lstStyle/>
          <a:p>
            <a:r>
              <a:rPr lang="tr-TR" sz="4800" smtClean="0">
                <a:latin typeface="Arial" charset="0"/>
              </a:rPr>
              <a:t>CUMHURİYET İLKOKULU</a:t>
            </a:r>
          </a:p>
        </p:txBody>
      </p:sp>
      <p:sp>
        <p:nvSpPr>
          <p:cNvPr id="3" name="Başlık 1"/>
          <p:cNvSpPr>
            <a:spLocks noGrp="1"/>
          </p:cNvSpPr>
          <p:nvPr>
            <p:ph type="body" idx="1"/>
          </p:nvPr>
        </p:nvSpPr>
        <p:spPr>
          <a:blipFill dpi="0" rotWithShape="1">
            <a:blip r:embed="rId2" cstate="print"/>
            <a:srcRect/>
            <a:tile tx="0" ty="0" sx="100000" sy="100000" flip="none" algn="tl"/>
          </a:blipFill>
          <a:ln/>
        </p:spPr>
        <p:txBody>
          <a:bodyPr/>
          <a:lstStyle/>
          <a:p>
            <a:pPr>
              <a:buFont typeface="Arial" charset="0"/>
              <a:buNone/>
            </a:pPr>
            <a:r>
              <a:rPr lang="tr-TR" sz="3600" smtClean="0">
                <a:latin typeface="Arial" charset="0"/>
              </a:rPr>
              <a:t>HAZIRLAYAN : D . SILA GÜN</a:t>
            </a:r>
          </a:p>
          <a:p>
            <a:pPr>
              <a:buFont typeface="Arial" charset="0"/>
              <a:buNone/>
            </a:pPr>
            <a:r>
              <a:rPr lang="tr-TR" sz="3600" smtClean="0">
                <a:latin typeface="Arial" charset="0"/>
              </a:rPr>
              <a:t>  DERS : HAYAT BİLGİSİ </a:t>
            </a:r>
          </a:p>
          <a:p>
            <a:pPr>
              <a:buFont typeface="Arial" charset="0"/>
              <a:buNone/>
            </a:pPr>
            <a:r>
              <a:rPr lang="tr-TR" sz="3600" smtClean="0">
                <a:latin typeface="Arial" charset="0"/>
              </a:rPr>
              <a:t>     KONU : GRUBUMUN İHTİYAÇLARI VAR .</a:t>
            </a: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blipFill>
            <a:blip r:embed="rId2" cstate="print"/>
            <a:tile tx="0" ty="0" sx="100000" sy="100000" flip="none" algn="tl"/>
          </a:blip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>
                <a:solidFill>
                  <a:srgbClr val="FF0000"/>
                </a:solidFill>
              </a:rPr>
              <a:t>T E Ş E K </a:t>
            </a:r>
            <a:r>
              <a:rPr lang="tr-TR" dirty="0" err="1" smtClean="0">
                <a:solidFill>
                  <a:srgbClr val="FF0000"/>
                </a:solidFill>
              </a:rPr>
              <a:t>K</a:t>
            </a:r>
            <a:r>
              <a:rPr lang="tr-TR" dirty="0" smtClean="0">
                <a:solidFill>
                  <a:srgbClr val="FF0000"/>
                </a:solidFill>
              </a:rPr>
              <a:t> Ü R L E R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                A R K A D A Ş L E R . . . 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412875"/>
            <a:ext cx="9144000" cy="5445125"/>
          </a:xfrm>
          <a:blipFill dpi="0" rotWithShape="1">
            <a:blip r:embed="rId2" cstate="print"/>
            <a:srcRect/>
            <a:tile tx="0" ty="0" sx="100000" sy="100000" flip="none" algn="tl"/>
          </a:blipFill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r>
              <a:rPr lang="tr-TR" smtClean="0"/>
              <a:t>Grubumun İhtiyaçları Var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412875"/>
            <a:ext cx="9144000" cy="5445125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mtClean="0"/>
              <a:t>Siz şu ana kadar hangi tür grup çalışmaları yaptınız ? Ve bu yaptığınız topluma , çevreye nasıl bir etkisi oldu açıklayınız .</a:t>
            </a:r>
          </a:p>
          <a:p>
            <a:pPr marL="0" indent="0">
              <a:buFont typeface="Arial" charset="0"/>
              <a:buNone/>
            </a:pPr>
            <a:r>
              <a:rPr lang="tr-TR" smtClean="0"/>
              <a:t>Daha sonra onun ilerlediğini görünce nasıl tepki verirsiniz ?</a:t>
            </a:r>
          </a:p>
        </p:txBody>
      </p:sp>
      <p:sp>
        <p:nvSpPr>
          <p:cNvPr id="5" name="Dikey Kaydırma 4"/>
          <p:cNvSpPr/>
          <p:nvPr/>
        </p:nvSpPr>
        <p:spPr>
          <a:xfrm>
            <a:off x="7164388" y="3860800"/>
            <a:ext cx="1584325" cy="1368425"/>
          </a:xfrm>
          <a:prstGeom prst="verticalScroll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6" name="Komut Düğmesi: Film 5">
            <a:hlinkClick r:id="" action="ppaction://hlinkshowjump?jump=nextslide" highlightClick="1">
              <a:snd r:embed="rId3" name="applause.wav"/>
            </a:hlinkClick>
            <a:hlinkHover r:id="" action="ppaction://hlinkshowjump?jump=nextslide">
              <a:snd r:embed="rId3" name="applause.wav"/>
            </a:hlinkHover>
          </p:cNvPr>
          <p:cNvSpPr/>
          <p:nvPr/>
        </p:nvSpPr>
        <p:spPr>
          <a:xfrm>
            <a:off x="4643438" y="4868863"/>
            <a:ext cx="865187" cy="1008062"/>
          </a:xfrm>
          <a:prstGeom prst="actionButtonMovie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349500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r>
              <a:rPr lang="tr-TR" sz="5400" smtClean="0"/>
              <a:t>G R U B A    Ö R N E K L E 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2349500"/>
            <a:ext cx="9144000" cy="4508500"/>
          </a:xfrm>
          <a:blipFill>
            <a:blip r:embed="rId2" cstate="print"/>
            <a:tile tx="0" ty="0" sx="100000" sy="100000" flip="none" algn="tl"/>
          </a:blipFill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Haydi gruba örnek verelim .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sp>
        <p:nvSpPr>
          <p:cNvPr id="6" name="Komut Düğmesi: Giriş 5">
            <a:hlinkClick r:id="" action="ppaction://hlinkshowjump?jump=nextslide" highlightClick="1">
              <a:snd r:embed="rId3" name="applause.wav"/>
            </a:hlinkClick>
            <a:hlinkHover r:id="" action="ppaction://hlinkshowjump?jump=nextslide"/>
          </p:cNvPr>
          <p:cNvSpPr/>
          <p:nvPr/>
        </p:nvSpPr>
        <p:spPr>
          <a:xfrm>
            <a:off x="4787900" y="2420938"/>
            <a:ext cx="647700" cy="576262"/>
          </a:xfrm>
          <a:prstGeom prst="actionButtonHome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blipFill>
            <a:blip r:embed="rId2" cstate="print"/>
            <a:tile tx="0" ty="0" sx="100000" sy="100000" flip="none" algn="tl"/>
          </a:blip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Grup Çalışması Halinde Yapılan </a:t>
            </a:r>
            <a:br>
              <a:rPr lang="tr-TR" dirty="0" smtClean="0"/>
            </a:br>
            <a:r>
              <a:rPr lang="tr-TR" dirty="0" smtClean="0"/>
              <a:t>Örnekler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412875"/>
            <a:ext cx="9144000" cy="5445125"/>
          </a:xfrm>
          <a:blipFill>
            <a:blip r:embed="rId2" cstate="print"/>
            <a:tile tx="0" ty="0" sx="100000" sy="100000" flip="none" algn="tl"/>
          </a:blip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Mesela arkadaşlarımızın çöpleri çöp kutularına atması için bir poster hazırlayıp  çevremize katkıda bulunuyoruz 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/>
              <a:t> </a:t>
            </a:r>
            <a:r>
              <a:rPr lang="tr-TR" dirty="0" smtClean="0"/>
              <a:t>   </a:t>
            </a:r>
            <a:r>
              <a:rPr lang="tr-T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Bir söz : </a:t>
            </a:r>
            <a:r>
              <a:rPr lang="tr-TR" dirty="0" smtClean="0"/>
              <a:t>Geri Dönüşüm Var  Çöp Yok . . 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 Proje ve performanslarda bir yerde toplanıp grup çalışması yaparken iş bölümü yaparsak dayanışma içerisinde hem daha kolay hem de daha güzel bir çalışma olur 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    </a:t>
            </a:r>
            <a:r>
              <a:rPr lang="tr-T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Bir söz : </a:t>
            </a:r>
            <a:r>
              <a:rPr lang="tr-TR" dirty="0" smtClean="0"/>
              <a:t>Birlikten kuvvet doğar 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/>
              <a:t> </a:t>
            </a:r>
            <a:r>
              <a:rPr lang="tr-TR" dirty="0" smtClean="0"/>
              <a:t>   </a:t>
            </a:r>
            <a:r>
              <a:rPr lang="tr-T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Bir söz  : </a:t>
            </a:r>
            <a:r>
              <a:rPr lang="tr-TR" dirty="0" smtClean="0"/>
              <a:t>Bir elin nesi var , iki elin sesi var .</a:t>
            </a:r>
            <a:endParaRPr lang="tr-TR" dirty="0"/>
          </a:p>
        </p:txBody>
      </p:sp>
      <p:sp>
        <p:nvSpPr>
          <p:cNvPr id="5" name="Komut Düğmesi: Ses 4">
            <a:hlinkClick r:id="" action="ppaction://hlinkshowjump?jump=nextslide" highlightClick="1">
              <a:snd r:embed="rId3" name="applause.wav"/>
            </a:hlinkClick>
          </p:cNvPr>
          <p:cNvSpPr/>
          <p:nvPr/>
        </p:nvSpPr>
        <p:spPr>
          <a:xfrm>
            <a:off x="6516688" y="5300663"/>
            <a:ext cx="792162" cy="649287"/>
          </a:xfrm>
          <a:prstGeom prst="actionButtonSound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r>
              <a:rPr lang="tr-TR" smtClean="0"/>
              <a:t>D E Ğ E R L E N D İ R M E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412875"/>
            <a:ext cx="9144000" cy="5445125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mtClean="0"/>
              <a:t>*Grup çalışmaları sırasında nelere dikkat ediyorsunuz?</a:t>
            </a:r>
          </a:p>
          <a:p>
            <a:pPr marL="0" indent="0">
              <a:buFont typeface="Arial" charset="0"/>
              <a:buNone/>
            </a:pPr>
            <a:r>
              <a:rPr lang="tr-TR" smtClean="0"/>
              <a:t>*Grup ihtiyacı ne demektir ?</a:t>
            </a:r>
          </a:p>
          <a:p>
            <a:pPr marL="0" indent="0">
              <a:buFont typeface="Arial" charset="0"/>
              <a:buNone/>
            </a:pPr>
            <a:r>
              <a:rPr lang="tr-TR" smtClean="0"/>
              <a:t>*Grubunuzun ihtiyaçlarını fark ettiğinizde ne yaparsınız ? </a:t>
            </a:r>
          </a:p>
          <a:p>
            <a:pPr marL="0" indent="0">
              <a:buFont typeface="Arial" charset="0"/>
              <a:buNone/>
            </a:pPr>
            <a:r>
              <a:rPr lang="tr-TR" smtClean="0"/>
              <a:t>*Bir grupta olsaydınız ve o grubun beş tane ihtiyacı var , ilk olarak ne yaparsınız beşinide söyleyiniz .  Neden ?</a:t>
            </a:r>
          </a:p>
          <a:p>
            <a:pPr marL="0" indent="0">
              <a:buFont typeface="Arial" charset="0"/>
              <a:buNone/>
            </a:pPr>
            <a:endParaRPr lang="tr-TR" smtClean="0"/>
          </a:p>
        </p:txBody>
      </p:sp>
      <p:sp>
        <p:nvSpPr>
          <p:cNvPr id="4" name="Komut Düğmesi: İleri veya Sonraki 3">
            <a:hlinkClick r:id="" action="ppaction://hlinkshowjump?jump=nextslide" highlightClick="1">
              <a:snd r:embed="rId3" name="applause.wav"/>
            </a:hlinkClick>
          </p:cNvPr>
          <p:cNvSpPr/>
          <p:nvPr/>
        </p:nvSpPr>
        <p:spPr>
          <a:xfrm>
            <a:off x="5867400" y="5229225"/>
            <a:ext cx="936625" cy="1079500"/>
          </a:xfrm>
          <a:prstGeom prst="actionButtonForwardNex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775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r>
              <a:rPr lang="tr-TR" smtClean="0"/>
              <a:t>S  O  R  U   1-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mtClean="0"/>
              <a:t>                         Grup çalışmalarında iş bölümü </a:t>
            </a:r>
          </a:p>
          <a:p>
            <a:pPr marL="0" indent="0">
              <a:buFont typeface="Arial" charset="0"/>
              <a:buNone/>
            </a:pPr>
            <a:r>
              <a:rPr lang="tr-TR" smtClean="0"/>
              <a:t>                         yapmanın önemi nedir ?</a:t>
            </a:r>
          </a:p>
        </p:txBody>
      </p:sp>
      <p:sp>
        <p:nvSpPr>
          <p:cNvPr id="5" name="Dikdörtgen Belirtme Çizgisi 4"/>
          <p:cNvSpPr/>
          <p:nvPr/>
        </p:nvSpPr>
        <p:spPr>
          <a:xfrm>
            <a:off x="2339975" y="1484313"/>
            <a:ext cx="5184775" cy="2808287"/>
          </a:xfrm>
          <a:prstGeom prst="wedgeRectCallo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6" name="Komut Düğmesi: İleri veya Sonraki 5">
            <a:hlinkClick r:id="" action="ppaction://hlinkshowjump?jump=nextslide" highlightClick="1">
              <a:snd r:embed="rId3" name="applause.wav"/>
            </a:hlinkClick>
          </p:cNvPr>
          <p:cNvSpPr/>
          <p:nvPr/>
        </p:nvSpPr>
        <p:spPr>
          <a:xfrm>
            <a:off x="6084888" y="5013325"/>
            <a:ext cx="503237" cy="647700"/>
          </a:xfrm>
          <a:prstGeom prst="actionButtonForwardNex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r>
              <a:rPr lang="tr-TR" smtClean="0"/>
              <a:t>Grubumun İhtiyaçları Var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412875"/>
            <a:ext cx="9144000" cy="5445125"/>
          </a:xfrm>
          <a:blipFill>
            <a:blip r:embed="rId2" cstate="print"/>
            <a:tile tx="0" ty="0" sx="100000" sy="100000" flip="none" algn="tl"/>
          </a:blip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tr-TR" dirty="0" smtClean="0"/>
              <a:t>Grubumuzun  ihtiyaçları mesela geri dönüşüm yapmak için afiş astıysak bunun için  afişlere yazı yazmak için de kalem veya bir çeşit </a:t>
            </a:r>
            <a:r>
              <a:rPr lang="tr-TR" dirty="0"/>
              <a:t>mürekkep </a:t>
            </a:r>
            <a:r>
              <a:rPr lang="tr-TR" dirty="0" smtClean="0"/>
              <a:t>gerekebilir . 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tr-TR" dirty="0" smtClean="0"/>
              <a:t>İşte bunlar grubumuzun için temel ihtiyaçlardır :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 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r>
              <a:rPr lang="tr-TR" smtClean="0"/>
              <a:t>Grubumuzun Temel İhtiyaçları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412875"/>
            <a:ext cx="9144000" cy="5445125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3100" smtClean="0"/>
              <a:t>-Boş poster veya afiş</a:t>
            </a:r>
          </a:p>
          <a:p>
            <a:pPr marL="0" indent="0">
              <a:buFont typeface="Arial" charset="0"/>
              <a:buNone/>
            </a:pPr>
            <a:r>
              <a:rPr lang="tr-TR" sz="3100" smtClean="0"/>
              <a:t>-Boş afiş veya poster</a:t>
            </a:r>
          </a:p>
          <a:p>
            <a:pPr marL="0" indent="0">
              <a:buFont typeface="Arial" charset="0"/>
              <a:buNone/>
            </a:pPr>
            <a:r>
              <a:rPr lang="tr-TR" sz="3100" smtClean="0"/>
              <a:t>-Para</a:t>
            </a:r>
          </a:p>
          <a:p>
            <a:pPr marL="0" indent="0">
              <a:buFont typeface="Arial" charset="0"/>
              <a:buNone/>
            </a:pPr>
            <a:r>
              <a:rPr lang="tr-TR" sz="3100" smtClean="0"/>
              <a:t>-Grup çalışması esnasında herkes fikirlerini söyleme.</a:t>
            </a:r>
          </a:p>
          <a:p>
            <a:pPr marL="0" indent="0">
              <a:buFont typeface="Arial" charset="0"/>
              <a:buNone/>
            </a:pPr>
            <a:r>
              <a:rPr lang="tr-TR" sz="3100" smtClean="0"/>
              <a:t>-Mürekkep</a:t>
            </a:r>
          </a:p>
          <a:p>
            <a:pPr marL="0" indent="0">
              <a:buFont typeface="Arial" charset="0"/>
              <a:buNone/>
            </a:pPr>
            <a:endParaRPr lang="tr-TR" sz="3100" smtClean="0"/>
          </a:p>
          <a:p>
            <a:pPr marL="0" indent="0">
              <a:buFont typeface="Arial" charset="0"/>
              <a:buNone/>
            </a:pPr>
            <a:r>
              <a:rPr lang="tr-TR" sz="3100" smtClean="0"/>
              <a:t>                      İşte  bunlardan bazıları  . . .</a:t>
            </a:r>
          </a:p>
          <a:p>
            <a:pPr marL="0" indent="0">
              <a:buFont typeface="Arial" charset="0"/>
              <a:buNone/>
            </a:pPr>
            <a:r>
              <a:rPr lang="tr-TR" sz="3100" smtClean="0"/>
              <a:t>  </a:t>
            </a:r>
          </a:p>
          <a:p>
            <a:pPr marL="0" indent="0">
              <a:buFont typeface="Arial" charset="0"/>
              <a:buNone/>
            </a:pPr>
            <a:endParaRPr lang="tr-TR" sz="7700" smtClean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r>
              <a:rPr lang="tr-TR" smtClean="0"/>
              <a:t>Grubumuzun Zorunlu İhtiyaçları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412875"/>
            <a:ext cx="9144000" cy="5445125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mtClean="0"/>
              <a:t>          </a:t>
            </a:r>
          </a:p>
          <a:p>
            <a:pPr marL="0" indent="0">
              <a:buFont typeface="Arial" charset="0"/>
              <a:buNone/>
            </a:pPr>
            <a:r>
              <a:rPr lang="tr-TR" smtClean="0"/>
              <a:t>         -Kalem ve silgi </a:t>
            </a:r>
          </a:p>
          <a:p>
            <a:pPr marL="0" indent="0">
              <a:buFont typeface="Arial" charset="0"/>
              <a:buNone/>
            </a:pPr>
            <a:r>
              <a:rPr lang="tr-TR" smtClean="0"/>
              <a:t>         -Kağıt</a:t>
            </a:r>
          </a:p>
          <a:p>
            <a:pPr marL="0" indent="0">
              <a:buFont typeface="Arial" charset="0"/>
              <a:buNone/>
            </a:pPr>
            <a:r>
              <a:rPr lang="tr-TR" smtClean="0"/>
              <a:t>    -Dayanışma içerisinde olmak .</a:t>
            </a:r>
          </a:p>
          <a:p>
            <a:pPr marL="0" indent="0">
              <a:buFont typeface="Arial" charset="0"/>
              <a:buNone/>
            </a:pPr>
            <a:r>
              <a:rPr lang="tr-TR" smtClean="0"/>
              <a:t>        -İş bölümü yapmak .</a:t>
            </a:r>
          </a:p>
        </p:txBody>
      </p:sp>
      <p:sp>
        <p:nvSpPr>
          <p:cNvPr id="7" name="Dikey Kaydırma 6"/>
          <p:cNvSpPr/>
          <p:nvPr/>
        </p:nvSpPr>
        <p:spPr>
          <a:xfrm>
            <a:off x="-252413" y="908050"/>
            <a:ext cx="6156326" cy="4681538"/>
          </a:xfrm>
          <a:prstGeom prst="verticalScroll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50000"/>
          </a:schemeClr>
        </a:solidFill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333</Words>
  <Application>Microsoft Office PowerPoint</Application>
  <PresentationFormat>Ekran Gösterisi (4:3)</PresentationFormat>
  <Paragraphs>54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CUMHURİYET İLKOKULU</vt:lpstr>
      <vt:lpstr>Grubumun İhtiyaçları Var </vt:lpstr>
      <vt:lpstr>G R U B A    Ö R N E K L E R</vt:lpstr>
      <vt:lpstr>Grup Çalışması Halinde Yapılan  Örnekler </vt:lpstr>
      <vt:lpstr>D E Ğ E R L E N D İ R M E </vt:lpstr>
      <vt:lpstr>S  O  R  U   1-</vt:lpstr>
      <vt:lpstr>Grubumun İhtiyaçları Var </vt:lpstr>
      <vt:lpstr>Grubumuzun Temel İhtiyaçları</vt:lpstr>
      <vt:lpstr>Grubumuzun Zorunlu İhtiyaçları</vt:lpstr>
      <vt:lpstr>T E Ş E K K Ü R L E R                 A R K A D A Ş L E R . . . </vt:lpstr>
    </vt:vector>
  </TitlesOfParts>
  <Company>Şirket Adı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3/A’da ki Bazı Kişiler</dc:title>
  <dc:creator>PERFECT XP PC1</dc:creator>
  <cp:lastModifiedBy>lenovo</cp:lastModifiedBy>
  <cp:revision>24</cp:revision>
  <dcterms:created xsi:type="dcterms:W3CDTF">2012-11-23T17:41:23Z</dcterms:created>
  <dcterms:modified xsi:type="dcterms:W3CDTF">2013-02-11T12:58:22Z</dcterms:modified>
</cp:coreProperties>
</file>