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58" r:id="rId3"/>
    <p:sldId id="259" r:id="rId4"/>
    <p:sldId id="260" r:id="rId5"/>
    <p:sldId id="261" r:id="rId6"/>
    <p:sldId id="262" r:id="rId7"/>
    <p:sldId id="267" r:id="rId8"/>
    <p:sldId id="263" r:id="rId9"/>
    <p:sldId id="264" r:id="rId10"/>
    <p:sldId id="265" r:id="rId11"/>
    <p:sldId id="266" r:id="rId12"/>
    <p:sldId id="268" r:id="rId13"/>
    <p:sldId id="269" r:id="rId14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tr-TR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1781ADD6-9A1B-4890-BFF9-AC2271CE6388}" type="datetimeFigureOut">
              <a:rPr lang="tr-TR"/>
              <a:pPr/>
              <a:t>11.02.2013</a:t>
            </a:fld>
            <a:endParaRPr lang="tr-TR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66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tr-TR"/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F56CD3D2-1179-49E1-9128-59FE81395054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315956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80E339-4F2B-4242-8908-CFFF1441EEC8}" type="datetime1">
              <a:rPr lang="tr-TR" smtClean="0"/>
              <a:t>11.02.2013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www.sorubak.com  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0E84A-6E03-469C-9515-F5C3DD1697F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6012F-68C1-42EF-96B4-AB58D27A49E5}" type="datetime1">
              <a:rPr lang="tr-TR" smtClean="0"/>
              <a:t>11.02.2013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www.sorubak.com  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D730F-01B6-4DA5-AF8A-D11B3826569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9DAE5-2E4A-4C1D-A94E-DA18EA18B2B6}" type="datetime1">
              <a:rPr lang="tr-TR" smtClean="0"/>
              <a:t>11.02.2013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www.sorubak.com  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3951E0-1BFD-4F4D-86F7-6B72B243C61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EBA3D6-1AFB-4BFA-B7A8-C9CF9D3997E8}" type="datetime1">
              <a:rPr lang="tr-TR" smtClean="0"/>
              <a:t>11.02.2013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www.sorubak.com  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63F71D-A5B2-4C61-BE0F-61FE32416C0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633DB-33EB-418A-ABBE-03C6CEC87978}" type="datetime1">
              <a:rPr lang="tr-TR" smtClean="0"/>
              <a:t>11.02.2013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www.sorubak.com  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78140-F18A-4D41-98CB-ED2BD5F6BF0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B74D0B-474A-4F4B-9798-A0E4D24ADD02}" type="datetime1">
              <a:rPr lang="tr-TR" smtClean="0"/>
              <a:t>11.02.2013</a:t>
            </a:fld>
            <a:endParaRPr lang="tr-TR"/>
          </a:p>
        </p:txBody>
      </p:sp>
      <p:sp>
        <p:nvSpPr>
          <p:cNvPr id="6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www.sorubak.com  </a:t>
            </a:r>
            <a:endParaRPr lang="tr-TR"/>
          </a:p>
        </p:txBody>
      </p:sp>
      <p:sp>
        <p:nvSpPr>
          <p:cNvPr id="7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5409AC-31C6-4734-91DD-6C545EBE15A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C2777-D3F0-4566-A2DE-7D8C7974CE25}" type="datetime1">
              <a:rPr lang="tr-TR" smtClean="0"/>
              <a:t>11.02.2013</a:t>
            </a:fld>
            <a:endParaRPr lang="tr-TR"/>
          </a:p>
        </p:txBody>
      </p:sp>
      <p:sp>
        <p:nvSpPr>
          <p:cNvPr id="8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www.sorubak.com  </a:t>
            </a:r>
            <a:endParaRPr lang="tr-TR"/>
          </a:p>
        </p:txBody>
      </p:sp>
      <p:sp>
        <p:nvSpPr>
          <p:cNvPr id="9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FD624-5DA3-4C65-A23F-2D17627E4F3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ED97A-BD39-4048-9CC0-B0472CDE56B0}" type="datetime1">
              <a:rPr lang="tr-TR" smtClean="0"/>
              <a:t>11.02.2013</a:t>
            </a:fld>
            <a:endParaRPr lang="tr-TR"/>
          </a:p>
        </p:txBody>
      </p:sp>
      <p:sp>
        <p:nvSpPr>
          <p:cNvPr id="4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www.sorubak.com  </a:t>
            </a:r>
            <a:endParaRPr lang="tr-TR"/>
          </a:p>
        </p:txBody>
      </p:sp>
      <p:sp>
        <p:nvSpPr>
          <p:cNvPr id="5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46E85-E630-4917-A13A-438AF39E8BB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29542-ED9E-4D03-BDA9-C66C299CBBC7}" type="datetime1">
              <a:rPr lang="tr-TR" smtClean="0"/>
              <a:t>11.02.2013</a:t>
            </a:fld>
            <a:endParaRPr lang="tr-TR"/>
          </a:p>
        </p:txBody>
      </p:sp>
      <p:sp>
        <p:nvSpPr>
          <p:cNvPr id="3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www.sorubak.com  </a:t>
            </a:r>
            <a:endParaRPr lang="tr-TR"/>
          </a:p>
        </p:txBody>
      </p:sp>
      <p:sp>
        <p:nvSpPr>
          <p:cNvPr id="4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679EF4-AB25-48FF-9991-1020C3EDA00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AF3C8B-EF15-4398-AF5A-8191ADC7392D}" type="datetime1">
              <a:rPr lang="tr-TR" smtClean="0"/>
              <a:t>11.02.2013</a:t>
            </a:fld>
            <a:endParaRPr lang="tr-TR"/>
          </a:p>
        </p:txBody>
      </p:sp>
      <p:sp>
        <p:nvSpPr>
          <p:cNvPr id="6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www.sorubak.com  </a:t>
            </a:r>
            <a:endParaRPr lang="tr-TR"/>
          </a:p>
        </p:txBody>
      </p:sp>
      <p:sp>
        <p:nvSpPr>
          <p:cNvPr id="7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9A8F71-DA22-417C-8E0D-C867D83FB1F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47922-F2FA-4480-B176-C10838587A24}" type="datetime1">
              <a:rPr lang="tr-TR" smtClean="0"/>
              <a:t>11.02.2013</a:t>
            </a:fld>
            <a:endParaRPr lang="tr-TR"/>
          </a:p>
        </p:txBody>
      </p:sp>
      <p:sp>
        <p:nvSpPr>
          <p:cNvPr id="6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www.sorubak.com  </a:t>
            </a:r>
            <a:endParaRPr lang="tr-TR"/>
          </a:p>
        </p:txBody>
      </p:sp>
      <p:sp>
        <p:nvSpPr>
          <p:cNvPr id="7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6975B7-235C-4463-8E9F-DA6F97336DD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Başlık Yer Tutucusu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27" name="Metin Yer Tutucusu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6A87ECB-990D-4BD1-A50D-4B9C0C4113CA}" type="datetime1">
              <a:rPr lang="tr-TR" smtClean="0"/>
              <a:t>11.02.2013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r>
              <a:rPr lang="tr-TR" smtClean="0"/>
              <a:t>www.sorubak.com  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E2DCF3D-0F48-43D3-810C-C078C2FA5D9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>
    <p:push dir="u"/>
  </p:transition>
  <p:hf sldNum="0" hdr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65676FC-712C-4516-983B-D514C82EA4A7}" type="datetime1">
              <a:rPr lang="tr-TR" smtClean="0"/>
              <a:t>11.02.2013</a:t>
            </a:fld>
            <a:endParaRPr lang="tr-TR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tr-TR" smtClean="0"/>
              <a:t>CUMHURİYET   İLKOKULU 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504031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tr-TR" smtClean="0"/>
              <a:t>  ADI – SOYADI : D . SILA GÜN</a:t>
            </a:r>
          </a:p>
          <a:p>
            <a:pPr marL="0" indent="0">
              <a:buFont typeface="Arial" charset="0"/>
              <a:buNone/>
            </a:pPr>
            <a:r>
              <a:rPr lang="tr-TR" smtClean="0"/>
              <a:t>      DERS : HAYAT BİLGİSİ</a:t>
            </a:r>
          </a:p>
          <a:p>
            <a:pPr marL="0" indent="0">
              <a:buFont typeface="Arial" charset="0"/>
              <a:buNone/>
            </a:pPr>
            <a:r>
              <a:rPr lang="tr-TR" smtClean="0"/>
              <a:t>           KONU : FİKRİM DE  CESATERİM DE VAR</a:t>
            </a:r>
          </a:p>
          <a:p>
            <a:pPr marL="0" indent="0">
              <a:buFont typeface="Arial" charset="0"/>
              <a:buNone/>
            </a:pPr>
            <a:r>
              <a:rPr lang="tr-TR" smtClean="0"/>
              <a:t>                 OKUL NO : 976</a:t>
            </a:r>
          </a:p>
          <a:p>
            <a:pPr marL="0" indent="0">
              <a:buFont typeface="Arial" charset="0"/>
              <a:buNone/>
            </a:pPr>
            <a:r>
              <a:rPr lang="tr-TR" smtClean="0"/>
              <a:t>                      SINIF : 3/A</a:t>
            </a:r>
          </a:p>
          <a:p>
            <a:pPr marL="0" indent="0">
              <a:buFont typeface="Arial" charset="0"/>
              <a:buNone/>
            </a:pPr>
            <a:r>
              <a:rPr lang="tr-TR" smtClean="0"/>
              <a:t>                         TARİH : 26/11/2012</a:t>
            </a: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7E164F5-FE0D-4EA5-A161-327B97B15EB7}" type="datetime1">
              <a:rPr lang="tr-TR" smtClean="0"/>
              <a:t>11.02.2013</a:t>
            </a:fld>
            <a:endParaRPr lang="tr-TR"/>
          </a:p>
        </p:txBody>
      </p:sp>
      <p:sp>
        <p:nvSpPr>
          <p:cNvPr id="21506" name="Rectangle 2"/>
          <p:cNvSpPr>
            <a:spLocks noGrp="1"/>
          </p:cNvSpPr>
          <p:nvPr>
            <p:ph type="title"/>
          </p:nvPr>
        </p:nvSpPr>
        <p:spPr>
          <a:xfrm>
            <a:off x="457200" y="115888"/>
            <a:ext cx="8435975" cy="360362"/>
          </a:xfrm>
        </p:spPr>
        <p:txBody>
          <a:bodyPr/>
          <a:lstStyle/>
          <a:p>
            <a:r>
              <a:rPr lang="tr-TR" sz="4000" smtClean="0">
                <a:solidFill>
                  <a:schemeClr val="hlink"/>
                </a:solidFill>
                <a:latin typeface="Arial" charset="0"/>
              </a:rPr>
              <a:t>M   E   T   İ   N</a:t>
            </a:r>
          </a:p>
        </p:txBody>
      </p:sp>
      <p:sp>
        <p:nvSpPr>
          <p:cNvPr id="21507" name="Rectangle 3"/>
          <p:cNvSpPr>
            <a:spLocks noGrp="1"/>
          </p:cNvSpPr>
          <p:nvPr>
            <p:ph type="body" idx="1"/>
          </p:nvPr>
        </p:nvSpPr>
        <p:spPr>
          <a:xfrm>
            <a:off x="457200" y="692150"/>
            <a:ext cx="8229600" cy="597693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tr-TR" smtClean="0">
                <a:solidFill>
                  <a:schemeClr val="hlink"/>
                </a:solidFill>
                <a:latin typeface="Arial" charset="0"/>
              </a:rPr>
              <a:t>Umut : </a:t>
            </a:r>
            <a:r>
              <a:rPr lang="tr-TR" smtClean="0">
                <a:latin typeface="Arial" charset="0"/>
              </a:rPr>
              <a:t>Ece kendini Ahmet ‘ in yerine koy . Yeni gittiğin sınıftaki öğrenciler senin için bir parti düzenleseler kendini  nasıl hissederdin ?</a:t>
            </a:r>
          </a:p>
          <a:p>
            <a:pPr>
              <a:buFont typeface="Arial" charset="0"/>
              <a:buNone/>
            </a:pPr>
            <a:r>
              <a:rPr lang="tr-TR" smtClean="0">
                <a:solidFill>
                  <a:schemeClr val="hlink"/>
                </a:solidFill>
                <a:latin typeface="Arial" charset="0"/>
              </a:rPr>
              <a:t>Ece : </a:t>
            </a:r>
            <a:r>
              <a:rPr lang="tr-TR" smtClean="0">
                <a:latin typeface="Arial" charset="0"/>
              </a:rPr>
              <a:t>Haklısın Umut . Kendimi önemli hissederim . Ayrıca sınıfa uyumum daha kolay olur . Mutlu olurum . </a:t>
            </a:r>
          </a:p>
          <a:p>
            <a:pPr>
              <a:buFont typeface="Arial" charset="0"/>
              <a:buNone/>
            </a:pPr>
            <a:r>
              <a:rPr lang="tr-TR" smtClean="0">
                <a:solidFill>
                  <a:schemeClr val="hlink"/>
                </a:solidFill>
                <a:latin typeface="Arial" charset="0"/>
              </a:rPr>
              <a:t>Mine : </a:t>
            </a:r>
            <a:r>
              <a:rPr lang="tr-TR" smtClean="0">
                <a:latin typeface="Arial" charset="0"/>
              </a:rPr>
              <a:t>Öyleyse hazırlıklara başlayalım . </a:t>
            </a:r>
          </a:p>
          <a:p>
            <a:pPr>
              <a:buFont typeface="Arial" charset="0"/>
              <a:buNone/>
            </a:pPr>
            <a:r>
              <a:rPr lang="tr-TR" smtClean="0">
                <a:solidFill>
                  <a:schemeClr val="hlink"/>
                </a:solidFill>
                <a:latin typeface="Arial" charset="0"/>
              </a:rPr>
              <a:t>Umut : </a:t>
            </a:r>
            <a:r>
              <a:rPr lang="tr-TR" smtClean="0">
                <a:latin typeface="Arial" charset="0"/>
              </a:rPr>
              <a:t>Önce bir plan hazırlayalım , sonrada görev paylaşımım yaparız . Öğretmeni-</a:t>
            </a:r>
          </a:p>
          <a:p>
            <a:pPr>
              <a:buFont typeface="Arial" charset="0"/>
              <a:buNone/>
            </a:pPr>
            <a:r>
              <a:rPr lang="tr-TR" smtClean="0">
                <a:latin typeface="Arial" charset="0"/>
              </a:rPr>
              <a:t>mizden  desteğe ihtiyacımız olacak . </a:t>
            </a:r>
            <a:endParaRPr lang="tr-TR" smtClean="0">
              <a:solidFill>
                <a:schemeClr val="hlink"/>
              </a:solidFill>
              <a:latin typeface="Arial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4E01D3-305D-4278-855F-6542234ADB2F}" type="datetime1">
              <a:rPr lang="tr-TR" smtClean="0"/>
              <a:t>11.02.2013</a:t>
            </a:fld>
            <a:endParaRPr lang="tr-TR"/>
          </a:p>
        </p:txBody>
      </p:sp>
      <p:sp>
        <p:nvSpPr>
          <p:cNvPr id="22530" name="Rectangle 2"/>
          <p:cNvSpPr>
            <a:spLocks noGrp="1"/>
          </p:cNvSpPr>
          <p:nvPr>
            <p:ph type="title"/>
          </p:nvPr>
        </p:nvSpPr>
        <p:spPr>
          <a:xfrm>
            <a:off x="457200" y="260350"/>
            <a:ext cx="8229600" cy="576263"/>
          </a:xfrm>
        </p:spPr>
        <p:txBody>
          <a:bodyPr/>
          <a:lstStyle/>
          <a:p>
            <a:r>
              <a:rPr lang="tr-TR" sz="4000" smtClean="0">
                <a:solidFill>
                  <a:schemeClr val="hlink"/>
                </a:solidFill>
                <a:latin typeface="Arial" charset="0"/>
              </a:rPr>
              <a:t>D E Ğ E R L E N D İ R M E</a:t>
            </a:r>
          </a:p>
        </p:txBody>
      </p:sp>
      <p:sp>
        <p:nvSpPr>
          <p:cNvPr id="22531" name="Rectangle 3"/>
          <p:cNvSpPr>
            <a:spLocks noGrp="1"/>
          </p:cNvSpPr>
          <p:nvPr>
            <p:ph type="body" idx="1"/>
          </p:nvPr>
        </p:nvSpPr>
        <p:spPr>
          <a:xfrm>
            <a:off x="457200" y="1125538"/>
            <a:ext cx="8229600" cy="4967287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tr-TR" smtClean="0">
                <a:solidFill>
                  <a:schemeClr val="hlink"/>
                </a:solidFill>
                <a:latin typeface="Arial" charset="0"/>
              </a:rPr>
              <a:t>Soru 1-</a:t>
            </a:r>
            <a:r>
              <a:rPr lang="tr-TR" smtClean="0">
                <a:latin typeface="Arial" charset="0"/>
              </a:rPr>
              <a:t> Kulüp arkadaşlarınızla bir karar alırken nasıl davranıyorsunuz ?</a:t>
            </a:r>
          </a:p>
          <a:p>
            <a:pPr>
              <a:buFont typeface="Arial" charset="0"/>
              <a:buNone/>
            </a:pPr>
            <a:r>
              <a:rPr lang="tr-TR" smtClean="0">
                <a:solidFill>
                  <a:schemeClr val="hlink"/>
                </a:solidFill>
                <a:latin typeface="Arial" charset="0"/>
              </a:rPr>
              <a:t>Soru 2-</a:t>
            </a:r>
            <a:r>
              <a:rPr lang="tr-TR" smtClean="0">
                <a:latin typeface="Arial" charset="0"/>
              </a:rPr>
              <a:t> Bu kararları uygulamak için neler yapabilirsin ?</a:t>
            </a:r>
          </a:p>
          <a:p>
            <a:pPr>
              <a:buFont typeface="Arial" charset="0"/>
              <a:buNone/>
            </a:pPr>
            <a:r>
              <a:rPr lang="tr-TR" smtClean="0">
                <a:solidFill>
                  <a:schemeClr val="hlink"/>
                </a:solidFill>
                <a:latin typeface="Arial" charset="0"/>
              </a:rPr>
              <a:t>Soru 3-</a:t>
            </a:r>
            <a:r>
              <a:rPr lang="tr-TR" smtClean="0">
                <a:latin typeface="Arial" charset="0"/>
              </a:rPr>
              <a:t> Arkadaşlarınızın sorunlarını gidermek için ne tür fikirler üretirsiniz ?</a:t>
            </a:r>
          </a:p>
          <a:p>
            <a:pPr>
              <a:buFont typeface="Arial" charset="0"/>
              <a:buNone/>
            </a:pPr>
            <a:r>
              <a:rPr lang="tr-TR" smtClean="0">
                <a:solidFill>
                  <a:schemeClr val="hlink"/>
                </a:solidFill>
                <a:latin typeface="Arial" charset="0"/>
              </a:rPr>
              <a:t>Soru 4-</a:t>
            </a:r>
            <a:r>
              <a:rPr lang="tr-TR" smtClean="0">
                <a:latin typeface="Arial" charset="0"/>
              </a:rPr>
              <a:t> Bir grubun lideri olduğunu düşününüz . Grup üyelerinin hangi özelliklere sahip olmasını istersiniz ?</a:t>
            </a: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756C6C2-BEA0-4D89-83DD-FA9E8DE028BC}" type="datetime1">
              <a:rPr lang="tr-TR" smtClean="0"/>
              <a:t>11.02.2013</a:t>
            </a:fld>
            <a:endParaRPr lang="tr-TR"/>
          </a:p>
        </p:txBody>
      </p:sp>
      <p:sp>
        <p:nvSpPr>
          <p:cNvPr id="24578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r>
              <a:rPr lang="tr-TR" sz="4000" smtClean="0">
                <a:solidFill>
                  <a:schemeClr val="hlink"/>
                </a:solidFill>
                <a:latin typeface="Arial" charset="0"/>
              </a:rPr>
              <a:t>GRUPLAR ÇALIŞMASI</a:t>
            </a:r>
          </a:p>
        </p:txBody>
      </p:sp>
      <p:sp>
        <p:nvSpPr>
          <p:cNvPr id="24579" name="Rectangle 3"/>
          <p:cNvSpPr>
            <a:spLocks noGrp="1"/>
          </p:cNvSpPr>
          <p:nvPr>
            <p:ph type="body" idx="1"/>
          </p:nvPr>
        </p:nvSpPr>
        <p:spPr>
          <a:xfrm>
            <a:off x="457200" y="1125538"/>
            <a:ext cx="8229600" cy="500062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tr-TR" smtClean="0">
                <a:solidFill>
                  <a:schemeClr val="accent1"/>
                </a:solidFill>
                <a:latin typeface="Arial" charset="0"/>
              </a:rPr>
              <a:t>Evet sınıftan arkadaşlarımızın kurduğu bir grupta yer alın . Ve lider olup herkes mutlu olur . </a:t>
            </a: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76D3626-9D96-40F5-8752-65EB11854EAE}" type="datetime1">
              <a:rPr lang="tr-TR" smtClean="0"/>
              <a:t>11.02.2013</a:t>
            </a:fld>
            <a:endParaRPr lang="tr-TR"/>
          </a:p>
        </p:txBody>
      </p:sp>
      <p:sp>
        <p:nvSpPr>
          <p:cNvPr id="2560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>
                <a:latin typeface="Arial" charset="0"/>
              </a:rPr>
              <a:t>T E Ş E K K Ü R L E R</a:t>
            </a:r>
          </a:p>
        </p:txBody>
      </p:sp>
      <p:sp>
        <p:nvSpPr>
          <p:cNvPr id="2560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tr-TR" smtClean="0">
                <a:latin typeface="Arial" charset="0"/>
              </a:rPr>
              <a:t>Evet arkadaşlar…</a:t>
            </a:r>
          </a:p>
          <a:p>
            <a:pPr>
              <a:buFont typeface="Arial" charset="0"/>
              <a:buNone/>
            </a:pPr>
            <a:r>
              <a:rPr lang="tr-TR" smtClean="0">
                <a:latin typeface="Arial" charset="0"/>
              </a:rPr>
              <a:t>Sizi mutlu görmek beni de mutlu etti . İnşallah bu hep böyle geçer .</a:t>
            </a: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B44F1C5-8EE4-48B3-886F-F32FE968CFD1}" type="datetime1">
              <a:rPr lang="tr-TR" smtClean="0"/>
              <a:t>11.02.2013</a:t>
            </a:fld>
            <a:endParaRPr lang="tr-TR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dirty="0" smtClean="0"/>
              <a:t>FİKRİM DE CESARETİM DE VAR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850" y="1196975"/>
            <a:ext cx="8362950" cy="492918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smtClean="0"/>
              <a:t>    Grup çalışmalarında yeni fikri arkadaşlarınıza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dirty="0" smtClean="0"/>
              <a:t>      kabul ettirmek için neler yaparsınız ? </a:t>
            </a:r>
            <a:endParaRPr lang="tr-TR" dirty="0"/>
          </a:p>
        </p:txBody>
      </p:sp>
      <p:sp>
        <p:nvSpPr>
          <p:cNvPr id="4" name="Bulut Belirtme Çizgisi 3"/>
          <p:cNvSpPr/>
          <p:nvPr/>
        </p:nvSpPr>
        <p:spPr>
          <a:xfrm>
            <a:off x="0" y="836613"/>
            <a:ext cx="9144000" cy="5040312"/>
          </a:xfrm>
          <a:prstGeom prst="cloudCallou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81AAA93-2690-4F27-930E-671D336BA0ED}" type="datetime1">
              <a:rPr lang="tr-TR" smtClean="0"/>
              <a:t>11.02.2013</a:t>
            </a:fld>
            <a:endParaRPr lang="tr-TR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r>
              <a:rPr lang="tr-TR" smtClean="0">
                <a:solidFill>
                  <a:schemeClr val="hlink"/>
                </a:solidFill>
              </a:rPr>
              <a:t>FİKRİM DE CESARETİM DE VAR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412875"/>
            <a:ext cx="8507413" cy="5256213"/>
          </a:xfrm>
        </p:spPr>
        <p:txBody>
          <a:bodyPr>
            <a:normAutofit/>
          </a:bodyPr>
          <a:lstStyle/>
          <a:p>
            <a:r>
              <a:rPr lang="tr-TR" smtClean="0">
                <a:solidFill>
                  <a:schemeClr val="hlink"/>
                </a:solidFill>
              </a:rPr>
              <a:t>‘’Gezi İnceleme Kulübü ‘’ öğrencileri , sene sonunda okulca gidilecek bir piknik planlıyordu.</a:t>
            </a:r>
          </a:p>
          <a:p>
            <a:pPr>
              <a:buFont typeface="Arial" charset="0"/>
              <a:buNone/>
            </a:pPr>
            <a:r>
              <a:rPr lang="tr-TR" smtClean="0">
                <a:solidFill>
                  <a:schemeClr val="hlink"/>
                </a:solidFill>
              </a:rPr>
              <a:t>Öğrencilere fikirleri soruldu . Aynı yere gitmek isteyen öğrenciler gruplar oluşturdular . Gitmek istedikleri yeri arkadaşlarınıza tanıtmak ve onlara ikna etmek için  çalışmalar yaptılar . Sonraki sayfadaki fotoğrafları inceleyiniz , metinleri okuyunuz.</a:t>
            </a:r>
            <a:r>
              <a:rPr lang="tr-TR" smtClean="0">
                <a:solidFill>
                  <a:schemeClr val="hlink"/>
                </a:solidFill>
                <a:latin typeface="Arial" charset="0"/>
              </a:rPr>
              <a:t>Ders kitabı sayfa 50-51 </a:t>
            </a:r>
          </a:p>
          <a:p>
            <a:pPr>
              <a:buFont typeface="Arial" charset="0"/>
              <a:buNone/>
            </a:pPr>
            <a:r>
              <a:rPr lang="tr-TR" smtClean="0"/>
              <a:t>   </a:t>
            </a: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A8E368-80CF-475E-8947-C6570D9D3081}" type="datetime1">
              <a:rPr lang="tr-TR" smtClean="0"/>
              <a:t>11.02.2013</a:t>
            </a:fld>
            <a:endParaRPr lang="tr-TR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60350"/>
            <a:ext cx="8229600" cy="57626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dirty="0" smtClean="0"/>
              <a:t>1 . Grup Öğrencileri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125538"/>
            <a:ext cx="8229600" cy="547211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tr-TR" smtClean="0"/>
              <a:t>Bizce Kızılcahamam Soğuk-su ‘ya gitmeliyiz çünkü havası temiz çam ormanı görülmeye değer güzellikte . </a:t>
            </a:r>
          </a:p>
          <a:p>
            <a:pPr marL="0" indent="0">
              <a:buFont typeface="Arial" charset="0"/>
              <a:buNone/>
            </a:pPr>
            <a:r>
              <a:rPr lang="tr-TR" smtClean="0"/>
              <a:t>Ormanda hem yürüyüş hem de piknik yaparız . Şehrin gürültüsünden de uzaklaşmış oluruz . </a:t>
            </a:r>
          </a:p>
          <a:p>
            <a:pPr marL="0" indent="0">
              <a:buFont typeface="Arial" charset="0"/>
              <a:buNone/>
            </a:pPr>
            <a:endParaRPr lang="tr-TR" smtClean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9DAD0D3-48A4-4FE3-A336-35403D9E003B}" type="datetime1">
              <a:rPr lang="tr-TR" smtClean="0"/>
              <a:t>11.02.2013</a:t>
            </a:fld>
            <a:endParaRPr lang="tr-TR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r>
              <a:rPr lang="tr-TR" smtClean="0"/>
              <a:t>2. Grup Öğrencileri 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484313"/>
            <a:ext cx="8229600" cy="482441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tr-TR" smtClean="0"/>
              <a:t>Ahlatlıbel ‘ e gitmemizin daha iyi olacağını düşünüyoruz çünkü buranın orman içinde piknik alanı var . Çimenleri , ağaç gölgeleri , tuvaletler ve oyun piknik yapmaya çok uygun bir yer . Ahlatlıbel ‘ de çimlere basmak serbest . Çimlerin üstünde koşup oynayabiliriz . </a:t>
            </a:r>
          </a:p>
          <a:p>
            <a:pPr marL="0" indent="0">
              <a:buFont typeface="Arial" charset="0"/>
              <a:buNone/>
            </a:pPr>
            <a:r>
              <a:rPr lang="tr-TR" smtClean="0"/>
              <a:t>Hatta uçurtma uçurabiliriz . Üstelik ulaşımı daha kolay .</a:t>
            </a: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F1E3FD-18FE-42F5-A63D-E96B8AFDA683}" type="datetime1">
              <a:rPr lang="tr-TR" smtClean="0"/>
              <a:t>11.02.2013</a:t>
            </a:fld>
            <a:endParaRPr lang="tr-TR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r>
              <a:rPr lang="tr-TR" smtClean="0"/>
              <a:t>3. Grup Öğrencileri 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79388" y="1484313"/>
            <a:ext cx="8507412" cy="482441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tr-TR" smtClean="0"/>
              <a:t>Bizce hayvanat bahçesine gitmeliyiz . Orada dergilerde , kitaplarda gördüğümüz , belgesellerde gördüğümüz hayvanları görebiliriz .  Hayvanat bahçesi içinde bir piknik alanı bulunuyor . Önce gezeriz , hayvanları tanır , fotoğraflarını çekeriz . Sonra da piknik yaparız . </a:t>
            </a:r>
          </a:p>
          <a:p>
            <a:pPr marL="0" indent="0">
              <a:buFont typeface="Arial" charset="0"/>
              <a:buNone/>
            </a:pPr>
            <a:endParaRPr lang="tr-TR" smtClean="0"/>
          </a:p>
          <a:p>
            <a:pPr marL="0" indent="0">
              <a:buFont typeface="Arial" charset="0"/>
              <a:buNone/>
            </a:pPr>
            <a:r>
              <a:rPr lang="tr-TR" smtClean="0"/>
              <a:t>                 </a:t>
            </a: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9E05223-6897-4BB7-BEE6-A28BDB5EE2B6}" type="datetime1">
              <a:rPr lang="tr-TR" smtClean="0"/>
              <a:t>11.02.2013</a:t>
            </a:fld>
            <a:endParaRPr lang="tr-TR"/>
          </a:p>
        </p:txBody>
      </p:sp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r>
              <a:rPr lang="tr-TR" smtClean="0">
                <a:solidFill>
                  <a:schemeClr val="hlink"/>
                </a:solidFill>
                <a:latin typeface="Arial" charset="0"/>
              </a:rPr>
              <a:t>D E Ğ E R L E N D İ R ME</a:t>
            </a:r>
          </a:p>
        </p:txBody>
      </p:sp>
      <p:sp>
        <p:nvSpPr>
          <p:cNvPr id="23555" name="Rectangle 3"/>
          <p:cNvSpPr>
            <a:spLocks noGrp="1"/>
          </p:cNvSpPr>
          <p:nvPr>
            <p:ph type="body" idx="1"/>
          </p:nvPr>
        </p:nvSpPr>
        <p:spPr>
          <a:xfrm>
            <a:off x="457200" y="1412875"/>
            <a:ext cx="8229600" cy="482441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tr-TR" smtClean="0">
                <a:latin typeface="Arial" charset="0"/>
              </a:rPr>
              <a:t>Hangi grubun istenileceği yere gitmişler?</a:t>
            </a:r>
          </a:p>
          <a:p>
            <a:pPr>
              <a:buFont typeface="Arial" charset="0"/>
              <a:buNone/>
            </a:pPr>
            <a:r>
              <a:rPr lang="tr-TR" smtClean="0">
                <a:latin typeface="Arial" charset="0"/>
              </a:rPr>
              <a:t>Ortak aldığı kararı nasıl yapmışlar ?</a:t>
            </a:r>
          </a:p>
          <a:p>
            <a:pPr>
              <a:buFont typeface="Arial" charset="0"/>
              <a:buNone/>
            </a:pPr>
            <a:r>
              <a:rPr lang="tr-TR" smtClean="0">
                <a:latin typeface="Arial" charset="0"/>
              </a:rPr>
              <a:t>En az oy alan hangi gruptur ?(düşünceye göre)</a:t>
            </a:r>
          </a:p>
          <a:p>
            <a:pPr>
              <a:buFont typeface="Arial" charset="0"/>
              <a:buNone/>
            </a:pPr>
            <a:endParaRPr lang="tr-TR" smtClean="0">
              <a:latin typeface="Arial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EB6E78-EEBE-451B-B9DC-C4B02A8604CB}" type="datetime1">
              <a:rPr lang="tr-TR" smtClean="0"/>
              <a:t>11.02.2013</a:t>
            </a:fld>
            <a:endParaRPr lang="tr-TR"/>
          </a:p>
        </p:txBody>
      </p:sp>
      <p:sp>
        <p:nvSpPr>
          <p:cNvPr id="19457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tr-TR" smtClean="0">
                <a:solidFill>
                  <a:schemeClr val="hlink"/>
                </a:solidFill>
                <a:latin typeface="Arial" charset="0"/>
              </a:rPr>
              <a:t>M  E   T  İ  N</a:t>
            </a:r>
          </a:p>
        </p:txBody>
      </p:sp>
      <p:sp>
        <p:nvSpPr>
          <p:cNvPr id="19458" name="İçerik Yer Tutucusu 2"/>
          <p:cNvSpPr>
            <a:spLocks noGrp="1"/>
          </p:cNvSpPr>
          <p:nvPr>
            <p:ph idx="1"/>
          </p:nvPr>
        </p:nvSpPr>
        <p:spPr>
          <a:xfrm>
            <a:off x="611188" y="1484313"/>
            <a:ext cx="8229600" cy="518477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tr-TR" smtClean="0">
                <a:solidFill>
                  <a:schemeClr val="hlink"/>
                </a:solidFill>
                <a:latin typeface="Arial" charset="0"/>
              </a:rPr>
              <a:t>Umutların sınıfına yeni bir öğrenci gelmişti . Adı Ahmet ‘ ti .Ahmet yeni sınıfa bir türlü alışamıyordu . Umut ve arkadaşları bu sorunu çözmeye karar verdiler . Bakalım neler yapmışlar ? Hemen ders kitabı 52 . sayfasına bakalım . . . </a:t>
            </a: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D8134D1-87C1-41D3-9368-951ED8C199C7}" type="datetime1">
              <a:rPr lang="tr-TR" smtClean="0"/>
              <a:t>11.02.2013</a:t>
            </a:fld>
            <a:endParaRPr lang="tr-TR"/>
          </a:p>
        </p:txBody>
      </p:sp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r>
              <a:rPr lang="tr-TR" sz="4000" smtClean="0">
                <a:solidFill>
                  <a:schemeClr val="hlink"/>
                </a:solidFill>
                <a:latin typeface="Arial" charset="0"/>
              </a:rPr>
              <a:t>N E L E R   Y A P M I Ş L A R ?</a:t>
            </a:r>
          </a:p>
        </p:txBody>
      </p:sp>
      <p:sp>
        <p:nvSpPr>
          <p:cNvPr id="2048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tr-TR" smtClean="0">
                <a:solidFill>
                  <a:schemeClr val="hlink"/>
                </a:solidFill>
                <a:latin typeface="Arial" charset="0"/>
              </a:rPr>
              <a:t>Gizem :</a:t>
            </a:r>
            <a:r>
              <a:rPr lang="tr-TR" smtClean="0">
                <a:latin typeface="Arial" charset="0"/>
              </a:rPr>
              <a:t>Arkadaşlar  Ahmet hala sınıfa uyum sağlayamadı . Mutlu değil .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tr-TR" smtClean="0">
                <a:solidFill>
                  <a:schemeClr val="hlink"/>
                </a:solidFill>
                <a:latin typeface="Arial" charset="0"/>
              </a:rPr>
              <a:t>Mine : </a:t>
            </a:r>
            <a:r>
              <a:rPr lang="tr-TR" smtClean="0">
                <a:latin typeface="Arial" charset="0"/>
              </a:rPr>
              <a:t>Eski arkadaşlarını ve öğretmenini özlüyor olmalı .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tr-TR" smtClean="0">
                <a:solidFill>
                  <a:schemeClr val="hlink"/>
                </a:solidFill>
                <a:latin typeface="Arial" charset="0"/>
              </a:rPr>
              <a:t>Umut : </a:t>
            </a:r>
            <a:r>
              <a:rPr lang="tr-TR" smtClean="0">
                <a:latin typeface="Arial" charset="0"/>
              </a:rPr>
              <a:t>Benim bir fikrim var . Ahmet için bir hoş geldin partisi düzenleyelim .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tr-TR" smtClean="0">
                <a:solidFill>
                  <a:schemeClr val="hlink"/>
                </a:solidFill>
                <a:latin typeface="Arial" charset="0"/>
              </a:rPr>
              <a:t>Ece :</a:t>
            </a:r>
            <a:r>
              <a:rPr lang="tr-TR" smtClean="0">
                <a:latin typeface="Arial" charset="0"/>
              </a:rPr>
              <a:t>Bence gerek yok . Zamanla bize ve öğretmenimize alışır . 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tr-TR" smtClean="0">
                <a:latin typeface="Arial" charset="0"/>
              </a:rPr>
              <a:t>…</a:t>
            </a:r>
            <a:endParaRPr lang="tr-TR" smtClean="0">
              <a:solidFill>
                <a:schemeClr val="hlink"/>
              </a:solidFill>
              <a:latin typeface="Arial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</p:spTree>
  </p:cSld>
  <p:clrMapOvr>
    <a:masterClrMapping/>
  </p:clrMapOvr>
  <p:transition>
    <p:push dir="u"/>
  </p:transition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590</Words>
  <Application>Microsoft Office PowerPoint</Application>
  <PresentationFormat>Ekran Gösterisi (4:3)</PresentationFormat>
  <Paragraphs>80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Ofis Teması</vt:lpstr>
      <vt:lpstr>CUMHURİYET   İLKOKULU </vt:lpstr>
      <vt:lpstr>FİKRİM DE CESARETİM DE VAR</vt:lpstr>
      <vt:lpstr>FİKRİM DE CESARETİM DE VAR</vt:lpstr>
      <vt:lpstr>1 . Grup Öğrencileri</vt:lpstr>
      <vt:lpstr>2. Grup Öğrencileri </vt:lpstr>
      <vt:lpstr>3. Grup Öğrencileri </vt:lpstr>
      <vt:lpstr>D E Ğ E R L E N D İ R ME</vt:lpstr>
      <vt:lpstr>M  E   T  İ  N</vt:lpstr>
      <vt:lpstr>N E L E R   Y A P M I Ş L A R ?</vt:lpstr>
      <vt:lpstr>M   E   T   İ   N</vt:lpstr>
      <vt:lpstr>D E Ğ E R L E N D İ R M E</vt:lpstr>
      <vt:lpstr>GRUPLAR ÇALIŞMASI</vt:lpstr>
      <vt:lpstr>T E Ş E K K Ü R L E 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BASS5</dc:creator>
  <cp:lastModifiedBy>lenovo</cp:lastModifiedBy>
  <cp:revision>9</cp:revision>
  <dcterms:created xsi:type="dcterms:W3CDTF">2012-11-26T22:25:08Z</dcterms:created>
  <dcterms:modified xsi:type="dcterms:W3CDTF">2013-02-11T12:57:52Z</dcterms:modified>
</cp:coreProperties>
</file>