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ASS5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2-02T17:26:58.600" idx="1">
    <p:pos x="10" y="10"/>
    <p:text>www.d.silagun.com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4D925A-23D9-4FCF-A355-ECEDDAE50FF2}" type="datetimeFigureOut">
              <a:rPr lang="tr-TR" smtClean="0"/>
              <a:pPr/>
              <a:t>11.02.2013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530B31-3333-4F24-811A-6B6A9A0416A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394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90125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3461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698107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42077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675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www.sılagün.com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058557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92D050"/>
                </a:solidFill>
              </a:rPr>
              <a:t>www.sılagün.com</a:t>
            </a:r>
            <a:endParaRPr lang="tr-TR" dirty="0">
              <a:solidFill>
                <a:srgbClr val="92D050"/>
              </a:solidFill>
            </a:endParaRP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84521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530B31-3333-4F24-811A-6B6A9A0416A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114264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EAF12EBE-ABF3-4ED1-A8F0-7F609BD9850F}" type="datetime1">
              <a:rPr lang="tr-TR" smtClean="0"/>
              <a:t>11.02.2013</a:t>
            </a:fld>
            <a:endParaRPr lang="tr-TR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5AC25-32E3-4CE2-9EF8-777688B8F2A3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D3B9A-304B-49F7-A391-09E6BD4105F1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E393F-BC23-42CA-9618-F2B0448ED9B9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E51B8-01EF-459E-B7C4-1EAA05C1A699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865CB-B413-40C8-A0AF-F850C80ACB0D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02709D-1309-42FD-9436-6AF095CA9958}" type="datetime1">
              <a:rPr lang="tr-TR" smtClean="0"/>
              <a:t>11.02.2013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FB1A4-9077-4A24-BBFA-72EA06241564}" type="datetime1">
              <a:rPr lang="tr-TR" smtClean="0"/>
              <a:t>11.02.2013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3BDC4C-6C98-427D-8226-5D9E7EC178D3}" type="datetime1">
              <a:rPr lang="tr-TR" smtClean="0"/>
              <a:t>11.02.2013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F8728F-041E-4346-8B13-A78281507924}" type="datetime1">
              <a:rPr lang="tr-TR" smtClean="0"/>
              <a:t>11.02.2013</a:t>
            </a:fld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76D5C-F170-4673-814D-965E26CF406B}" type="datetime1">
              <a:rPr lang="tr-TR" smtClean="0"/>
              <a:t>11.02.2013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push dir="u"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B07A1E5C-48E4-43C5-ADE9-AC54B6D0AACC}" type="datetime1">
              <a:rPr lang="tr-TR" smtClean="0"/>
              <a:t>11.02.2013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tr-TR" smtClean="0"/>
              <a:t>www.sorubak.com  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7C56E9D0-07D1-4C4A-BF11-55D098DA459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u"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comments" Target="../comments/comment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.mp3"/><Relationship Id="rId6" Type="http://schemas.openxmlformats.org/officeDocument/2006/relationships/image" Target="../media/image2.png"/><Relationship Id="rId5" Type="http://schemas.microsoft.com/office/2007/relationships/media" Target="../media/media1.mp3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1.wav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4733365" y="332656"/>
            <a:ext cx="3313355" cy="1296144"/>
          </a:xfrm>
          <a:noFill/>
        </p:spPr>
        <p:txBody>
          <a:bodyPr>
            <a:normAutofit/>
          </a:bodyPr>
          <a:lstStyle/>
          <a:p>
            <a:r>
              <a:rPr lang="tr-TR" dirty="0" smtClean="0"/>
              <a:t>CUMHURİYET İLKOKULU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47664" y="2276872"/>
            <a:ext cx="6840760" cy="460308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HAZIRLAYAN : D. SILA GÜN</a:t>
            </a:r>
          </a:p>
          <a:p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DERS : HAYAT BİLGİSİ                                   KONU : BİZ  ÇEVRECİ ÇOÇUKLARIZ</a:t>
            </a:r>
          </a:p>
          <a:p>
            <a:r>
              <a:rPr lang="tr-TR" sz="2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TARİH : 03/12/2012</a:t>
            </a:r>
          </a:p>
          <a:p>
            <a:endParaRPr lang="tr-TR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Kalimb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619672" y="692696"/>
            <a:ext cx="609600" cy="609600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6855836"/>
      </p:ext>
    </p:extLst>
  </p:cSld>
  <p:clrMapOvr>
    <a:masterClrMapping/>
  </p:clrMapOvr>
  <p:transition spd="slow">
    <p:push dir="u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5" dur="350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024744" cy="936104"/>
          </a:xfrm>
        </p:spPr>
        <p:txBody>
          <a:bodyPr>
            <a:noAutofit/>
          </a:bodyPr>
          <a:lstStyle/>
          <a:p>
            <a:r>
              <a:rPr lang="tr-TR" sz="2800" dirty="0" smtClean="0"/>
              <a:t>Çevreyi Temiz Tutmak İle İlgili Şarkılar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43492" y="1628800"/>
            <a:ext cx="7344932" cy="4392488"/>
          </a:xfrm>
        </p:spPr>
        <p:txBody>
          <a:bodyPr>
            <a:noAutofit/>
          </a:bodyPr>
          <a:lstStyle/>
          <a:p>
            <a:pPr marL="68580" indent="0">
              <a:buNone/>
            </a:pPr>
            <a:r>
              <a:rPr lang="tr-TR" sz="2800" dirty="0" smtClean="0">
                <a:solidFill>
                  <a:schemeClr val="accent1"/>
                </a:solidFill>
              </a:rPr>
              <a:t>   </a:t>
            </a:r>
            <a:r>
              <a:rPr lang="tr-TR" sz="2800" dirty="0" smtClean="0">
                <a:solidFill>
                  <a:schemeClr val="tx1"/>
                </a:solidFill>
              </a:rPr>
              <a:t>Temizlik </a:t>
            </a:r>
            <a:r>
              <a:rPr lang="tr-TR" sz="2800" dirty="0">
                <a:solidFill>
                  <a:schemeClr val="tx1"/>
                </a:solidFill>
              </a:rPr>
              <a:t>Zamanı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Kirlenmiş vicdanlara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Kararmış tüm ruhlara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Yaş kurumuş pınara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Bir temizlik yapmalı.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Titremeyen yüreğe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Çalışmayan bileğe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Sırf tutulan dileğe</a:t>
            </a:r>
          </a:p>
          <a:p>
            <a:pPr marL="68580" indent="0">
              <a:buNone/>
            </a:pPr>
            <a:r>
              <a:rPr lang="tr-TR" sz="2800" dirty="0">
                <a:solidFill>
                  <a:schemeClr val="accent1"/>
                </a:solidFill>
              </a:rPr>
              <a:t>Bir temizlik yapmalı.</a:t>
            </a:r>
          </a:p>
          <a:p>
            <a:pPr marL="68580" indent="0">
              <a:buNone/>
            </a:pPr>
            <a:endParaRPr lang="tr-TR" sz="2800" dirty="0">
              <a:solidFill>
                <a:schemeClr val="accent1"/>
              </a:solidFill>
            </a:endParaRPr>
          </a:p>
        </p:txBody>
      </p:sp>
      <p:pic>
        <p:nvPicPr>
          <p:cNvPr id="4" name="Kalimb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83568" y="1196752"/>
            <a:ext cx="609600" cy="609600"/>
          </a:xfrm>
          <a:prstGeom prst="rect">
            <a:avLst/>
          </a:prstGeom>
        </p:spPr>
      </p:pic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49003306"/>
      </p:ext>
    </p:extLst>
  </p:cSld>
  <p:clrMapOvr>
    <a:masterClrMapping/>
  </p:clrMapOvr>
  <p:transition spd="slow">
    <p:push dir="u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1" dur="350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7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53208" y="692696"/>
            <a:ext cx="6879232" cy="5472608"/>
          </a:xfrm>
        </p:spPr>
        <p:txBody>
          <a:bodyPr/>
          <a:lstStyle/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Haram girmiş kursağa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Haksız yanmış ocağa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Çıkılmayan yatağa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Bir temizlik yapmalı.</a:t>
            </a:r>
          </a:p>
          <a:p>
            <a:pPr marL="68580" indent="0">
              <a:buNone/>
            </a:pPr>
            <a:endParaRPr lang="tr-TR" dirty="0">
              <a:solidFill>
                <a:srgbClr val="92D050"/>
              </a:solidFill>
            </a:endParaRP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İşlemeyen beyine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Tutulmayan yemine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Şu dilin kemiğine</a:t>
            </a:r>
          </a:p>
          <a:p>
            <a:pPr marL="68580" indent="0">
              <a:buNone/>
            </a:pPr>
            <a:r>
              <a:rPr lang="tr-TR" dirty="0">
                <a:solidFill>
                  <a:srgbClr val="92D050"/>
                </a:solidFill>
              </a:rPr>
              <a:t>Bir temizlik yapmalı.</a:t>
            </a:r>
          </a:p>
        </p:txBody>
      </p:sp>
      <p:pic>
        <p:nvPicPr>
          <p:cNvPr id="4" name="Kalimba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043608" y="692696"/>
            <a:ext cx="609600" cy="609600"/>
          </a:xfrm>
          <a:prstGeom prst="rect">
            <a:avLst/>
          </a:prstGeom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79823881"/>
      </p:ext>
    </p:extLst>
  </p:cSld>
  <p:clrMapOvr>
    <a:masterClrMapping/>
  </p:clrMapOvr>
  <p:transition spd="slow">
    <p:push dir="u"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7" dur="35060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66875"/>
            <a:ext cx="2286000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8200" y="1685925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91324" y="1616075"/>
            <a:ext cx="1971675" cy="181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9784" y="3408289"/>
            <a:ext cx="2328416" cy="196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8201" y="3408289"/>
            <a:ext cx="2613124" cy="1964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51936" y="3428999"/>
            <a:ext cx="2011064" cy="1944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Başlık 1"/>
          <p:cNvSpPr>
            <a:spLocks noGrp="1"/>
          </p:cNvSpPr>
          <p:nvPr>
            <p:ph type="title"/>
          </p:nvPr>
        </p:nvSpPr>
        <p:spPr>
          <a:xfrm>
            <a:off x="1115616" y="404664"/>
            <a:ext cx="7024744" cy="936104"/>
          </a:xfrm>
        </p:spPr>
        <p:txBody>
          <a:bodyPr>
            <a:noAutofit/>
          </a:bodyPr>
          <a:lstStyle/>
          <a:p>
            <a:r>
              <a:rPr lang="tr-TR" sz="2800" dirty="0" smtClean="0"/>
              <a:t>Çevreyi Temiz Tutmaksak . . .</a:t>
            </a:r>
            <a:endParaRPr lang="tr-TR" sz="2800" dirty="0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42220796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Temiz Tutmak İçin . . 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4440" y="1657350"/>
            <a:ext cx="2581275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657350"/>
            <a:ext cx="254317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55715" y="3425304"/>
            <a:ext cx="2686050" cy="1419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572708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430040"/>
            <a:ext cx="4007445" cy="21115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46998" y="430040"/>
            <a:ext cx="4129458" cy="22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2533452"/>
            <a:ext cx="8136904" cy="3996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26321964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620688"/>
            <a:ext cx="5832648" cy="5407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75961344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404664"/>
            <a:ext cx="8208912" cy="604867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                </a:t>
            </a:r>
          </a:p>
          <a:p>
            <a:pPr marL="68580" indent="0">
              <a:buNone/>
            </a:pPr>
            <a:endParaRPr lang="tr-TR" dirty="0"/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 smtClean="0"/>
              <a:t>                                     Siz  çevrenizi </a:t>
            </a:r>
          </a:p>
          <a:p>
            <a:pPr marL="68580" indent="0">
              <a:buNone/>
            </a:pPr>
            <a:r>
              <a:rPr lang="tr-TR" dirty="0" smtClean="0"/>
              <a:t>                                temiz tutuyor mu-</a:t>
            </a:r>
          </a:p>
          <a:p>
            <a:pPr marL="68580" indent="0">
              <a:buNone/>
            </a:pPr>
            <a:r>
              <a:rPr lang="tr-TR" dirty="0"/>
              <a:t> </a:t>
            </a:r>
            <a:r>
              <a:rPr lang="tr-TR" dirty="0" smtClean="0"/>
              <a:t>                             </a:t>
            </a:r>
            <a:r>
              <a:rPr lang="tr-TR" dirty="0" err="1" smtClean="0"/>
              <a:t>sunuz</a:t>
            </a:r>
            <a:r>
              <a:rPr lang="tr-TR" dirty="0" smtClean="0"/>
              <a:t> ?  </a:t>
            </a:r>
            <a:endParaRPr lang="tr-TR" dirty="0"/>
          </a:p>
          <a:p>
            <a:pPr marL="68580" indent="0">
              <a:buNone/>
            </a:pPr>
            <a:r>
              <a:rPr lang="tr-TR" dirty="0" smtClean="0"/>
              <a:t>                                </a:t>
            </a:r>
            <a:endParaRPr lang="tr-TR" dirty="0"/>
          </a:p>
          <a:p>
            <a:pPr marL="68580" indent="0">
              <a:buNone/>
            </a:pPr>
            <a:endParaRPr lang="tr-TR" dirty="0" smtClean="0"/>
          </a:p>
          <a:p>
            <a:pPr marL="68580" indent="0">
              <a:buNone/>
            </a:pPr>
            <a:r>
              <a:rPr lang="tr-TR" dirty="0"/>
              <a:t> </a:t>
            </a:r>
            <a:r>
              <a:rPr lang="tr-TR" dirty="0" smtClean="0"/>
              <a:t>   </a:t>
            </a:r>
            <a:endParaRPr lang="tr-TR" dirty="0"/>
          </a:p>
        </p:txBody>
      </p:sp>
      <p:sp>
        <p:nvSpPr>
          <p:cNvPr id="4" name="Oval Belirtme Çizgisi 3"/>
          <p:cNvSpPr/>
          <p:nvPr/>
        </p:nvSpPr>
        <p:spPr>
          <a:xfrm>
            <a:off x="1907704" y="1052736"/>
            <a:ext cx="4392488" cy="3528392"/>
          </a:xfrm>
          <a:prstGeom prst="wedgeEllipseCallou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bg1"/>
              </a:solidFill>
            </a:endParaRPr>
          </a:p>
        </p:txBody>
      </p:sp>
      <p:sp>
        <p:nvSpPr>
          <p:cNvPr id="5" name="Oval Belirtme Çizgisi 4"/>
          <p:cNvSpPr/>
          <p:nvPr/>
        </p:nvSpPr>
        <p:spPr>
          <a:xfrm>
            <a:off x="2915816" y="1772816"/>
            <a:ext cx="3384376" cy="2808312"/>
          </a:xfrm>
          <a:prstGeom prst="wedgeEllipseCallou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www.sorubak.com  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94129316"/>
      </p:ext>
    </p:extLst>
  </p:cSld>
  <p:clrMapOvr>
    <a:masterClrMapping/>
  </p:clrMapOvr>
  <p:transition spd="slow">
    <p:push dir="u"/>
    <p:sndAc>
      <p:stSnd>
        <p:snd r:embed="rId3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177</TotalTime>
  <Words>123</Words>
  <Application>Microsoft Office PowerPoint</Application>
  <PresentationFormat>Ekran Gösterisi (4:3)</PresentationFormat>
  <Paragraphs>58</Paragraphs>
  <Slides>8</Slides>
  <Notes>8</Notes>
  <HiddenSlides>0</HiddenSlides>
  <MMClips>3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8</vt:i4>
      </vt:variant>
    </vt:vector>
  </HeadingPairs>
  <TitlesOfParts>
    <vt:vector size="9" baseType="lpstr">
      <vt:lpstr>Austin</vt:lpstr>
      <vt:lpstr>CUMHURİYET İLKOKULU</vt:lpstr>
      <vt:lpstr>Çevreyi Temiz Tutmak İle İlgili Şarkılar</vt:lpstr>
      <vt:lpstr>Slayt 3</vt:lpstr>
      <vt:lpstr>Çevreyi Temiz Tutmaksak . . .</vt:lpstr>
      <vt:lpstr>Temiz Tutmak İçin . . .</vt:lpstr>
      <vt:lpstr>Slayt 6</vt:lpstr>
      <vt:lpstr>Slayt 7</vt:lpstr>
      <vt:lpstr>Slayt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CUMHURİYET İLKOKULU</dc:title>
  <dc:creator>BASS5</dc:creator>
  <cp:lastModifiedBy>lenovo</cp:lastModifiedBy>
  <cp:revision>16</cp:revision>
  <dcterms:created xsi:type="dcterms:W3CDTF">2012-12-02T15:14:37Z</dcterms:created>
  <dcterms:modified xsi:type="dcterms:W3CDTF">2013-02-11T12:57:15Z</dcterms:modified>
</cp:coreProperties>
</file>