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DEB3E-D635-4BF0-99EC-ADC45443C47E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D3ACE-7DCA-462F-9E9B-E14DBC8A03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179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Alt Başlık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Veri Yer Tutucusu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C1EDAD7-9EB4-4B98-AB42-A5CEA4E631B0}" type="datetime1">
              <a:rPr lang="tr-TR" smtClean="0"/>
              <a:t>11.02.2013</a:t>
            </a:fld>
            <a:endParaRPr lang="tr-TR"/>
          </a:p>
        </p:txBody>
      </p:sp>
      <p:sp>
        <p:nvSpPr>
          <p:cNvPr id="18" name="Altbilgi Yer Tutucusu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5E01AC-A6EF-4BAC-ADF3-D13F488D27A0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FCD9BA1-9ECF-42B9-881C-0AEA2D17086A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0FA1D0-32D3-486A-ABAA-1EAFE08D467A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4A56728-C4A2-48CB-82B5-B4E4138067D9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6C3F03-9D6B-41BD-A245-D347722DC11F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02F10B-B115-4085-BAF1-25FB91696A77}" type="datetime1">
              <a:rPr lang="tr-TR" smtClean="0"/>
              <a:t>11.02.2013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0246EF-6781-4459-AE25-E140DC6A63D0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731E39E-EADC-4B20-AF7F-2AFE3177E319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45285A-630D-49F8-B0EB-2DC1D693E8B7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4DD90A-684D-4B1E-A588-85D055E63A0B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sim Yer Tutucus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Başlık Yer Tutucus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Metin Yer Tutucus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Veri Yer Tutucusu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0F3D78F-5E1F-4089-9FB6-0586169B25F4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08EB592-2FD6-4F00-AC00-B94878CD1A3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CUMHURİYET İLKOKULU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HAZIRLAYAN : D . SILA  GÜN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KONU : BİZ ÇEVRECİ ÇOCUKLARIZ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   DERS :  HAYAT BİLGİSİ </a:t>
            </a:r>
          </a:p>
          <a:p>
            <a:pPr marL="0" indent="0">
              <a:buNone/>
            </a:pPr>
            <a:r>
              <a:rPr lang="tr-TR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        TARİH : 30 / 11 / 2012</a:t>
            </a:r>
            <a:endParaRPr lang="tr-T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8681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             S   O   R   U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Okul çevresinin temiz </a:t>
            </a:r>
          </a:p>
          <a:p>
            <a:pPr marL="0" indent="0">
              <a:buNone/>
            </a:pPr>
            <a:r>
              <a:rPr lang="tr-TR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       olmasının önemi nedir ?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Oval Belirtme Çizgisi 3"/>
          <p:cNvSpPr/>
          <p:nvPr/>
        </p:nvSpPr>
        <p:spPr>
          <a:xfrm>
            <a:off x="1259632" y="1916832"/>
            <a:ext cx="4104456" cy="2736304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1634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2">
                    <a:lumMod val="50000"/>
                  </a:schemeClr>
                </a:solidFill>
              </a:rPr>
              <a:t>Biz Çevreci Çocuklarız</a:t>
            </a:r>
            <a:endParaRPr lang="tr-T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2060"/>
                </a:solidFill>
              </a:rPr>
              <a:t>3/B sınıfı öğrencileri okulu ve çevresini temiz tutmak için bir proje hazırladılar . Kitaptaki resmi inceleyiniz , sizce bu çocuklar nasıl proje hazırlamış olabilirler o zaman öğrenelim .</a:t>
            </a:r>
          </a:p>
          <a:p>
            <a:pPr marL="0" indent="0">
              <a:buNone/>
            </a:pPr>
            <a:endParaRPr lang="tr-T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002060"/>
                </a:solidFill>
              </a:rPr>
              <a:t> </a:t>
            </a:r>
            <a:r>
              <a:rPr lang="tr-TR" dirty="0" smtClean="0">
                <a:solidFill>
                  <a:srgbClr val="002060"/>
                </a:solidFill>
              </a:rPr>
              <a:t>     </a:t>
            </a:r>
            <a:r>
              <a:rPr lang="tr-TR" dirty="0">
                <a:solidFill>
                  <a:srgbClr val="002060"/>
                </a:solidFill>
              </a:rPr>
              <a:t>D</a:t>
            </a:r>
            <a:r>
              <a:rPr lang="tr-TR" dirty="0" smtClean="0">
                <a:solidFill>
                  <a:srgbClr val="002060"/>
                </a:solidFill>
              </a:rPr>
              <a:t>ers kitabı 54. sayfada ki metni okuyunuz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4" name="Dikdörtgen Belirtme Çizgisi 3"/>
          <p:cNvSpPr/>
          <p:nvPr/>
        </p:nvSpPr>
        <p:spPr>
          <a:xfrm>
            <a:off x="539552" y="1844824"/>
            <a:ext cx="6912768" cy="3096344"/>
          </a:xfrm>
          <a:prstGeom prst="wedgeRectCallou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8296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404664"/>
            <a:ext cx="7239000" cy="1143000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3-B sınıfı öğrencileri , çevreyi korumak ve çocuklarına , torunlarına yaşanabilir , temiz bir çevre bırakabilmek amacıyla  çeşitli pankartlar hazırladılar . Okul idaresinin izni ile bir gösteri yaptılar . Gösteri sonrasın da , getirdikleri eldivenleri ve  çöp torbalarını öğrencilere dağıttılar . Hep beraber okulu ve bahçesini temizlediler .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1206"/>
            <a:ext cx="62674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0582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2357" y="0"/>
            <a:ext cx="84667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80777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DEĞERLENDİRME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Okulunuzu ve çevresini temiz tutmak için ne yapıyorsunuz ?</a:t>
            </a:r>
          </a:p>
          <a:p>
            <a:r>
              <a:rPr lang="tr-TR" dirty="0" smtClean="0"/>
              <a:t>Okulu ve çevrenizi korumak için bir proje tasarlamanız istense nasıl bir proje tasarlardınız ?</a:t>
            </a:r>
          </a:p>
          <a:p>
            <a:r>
              <a:rPr lang="tr-TR" dirty="0" smtClean="0"/>
              <a:t>Planladığınız şeyde başarılı olamayınca ne yapardınız ?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8241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TEŞEKKÜRLER . . . . 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852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70</TotalTime>
  <Words>174</Words>
  <Application>Microsoft Office PowerPoint</Application>
  <PresentationFormat>Ekran Gösterisi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Zengin</vt:lpstr>
      <vt:lpstr>CUMHURİYET İLKOKULU</vt:lpstr>
      <vt:lpstr>             S   O   R   U</vt:lpstr>
      <vt:lpstr>Biz Çevreci Çocuklarız</vt:lpstr>
      <vt:lpstr> </vt:lpstr>
      <vt:lpstr>Slayt 5</vt:lpstr>
      <vt:lpstr>DEĞERLENDİRME</vt:lpstr>
      <vt:lpstr>TEŞEKKÜRLER . . . 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CUMHURİYET İLKOKULU</dc:title>
  <dc:creator>BASS5</dc:creator>
  <cp:lastModifiedBy>lenovo</cp:lastModifiedBy>
  <cp:revision>8</cp:revision>
  <dcterms:created xsi:type="dcterms:W3CDTF">2012-11-29T21:40:25Z</dcterms:created>
  <dcterms:modified xsi:type="dcterms:W3CDTF">2013-02-11T12:56:32Z</dcterms:modified>
</cp:coreProperties>
</file>