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56" r:id="rId2"/>
    <p:sldId id="257" r:id="rId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8" d="100"/>
          <a:sy n="38" d="100"/>
        </p:scale>
        <p:origin x="-1410"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DEF5B0-B97C-4688-9341-9C7CBCD762CB}" type="datetimeFigureOut">
              <a:rPr lang="tr-TR" smtClean="0"/>
              <a:pPr/>
              <a:t>22.12.2012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E1ABF5-ADB3-4EA3-AD63-9A178658FC92}" type="slidenum">
              <a:rPr lang="tr-TR" smtClean="0"/>
              <a:pPr/>
              <a:t>‹#›</a:t>
            </a:fld>
            <a:endParaRPr lang="tr-TR"/>
          </a:p>
        </p:txBody>
      </p:sp>
    </p:spTree>
    <p:extLst>
      <p:ext uri="{BB962C8B-B14F-4D97-AF65-F5344CB8AC3E}">
        <p14:creationId xmlns:p14="http://schemas.microsoft.com/office/powerpoint/2010/main" xmlns="" val="6137634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0E7CFB8A-280B-4706-88BE-6AA5871B1BA9}" type="datetime1">
              <a:rPr lang="tr-TR" smtClean="0"/>
              <a:t>22.12.2012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0923CE9-E468-406E-941C-D4D9C0BF7BE5}" type="slidenum">
              <a:rPr lang="tr-TR" smtClean="0"/>
              <a:pPr/>
              <a:t>‹#›</a:t>
            </a:fld>
            <a:endParaRPr lang="tr-TR"/>
          </a:p>
        </p:txBody>
      </p:sp>
    </p:spTree>
    <p:extLst>
      <p:ext uri="{BB962C8B-B14F-4D97-AF65-F5344CB8AC3E}">
        <p14:creationId xmlns:p14="http://schemas.microsoft.com/office/powerpoint/2010/main" xmlns="" val="2660583061"/>
      </p:ext>
    </p:extLst>
  </p:cSld>
  <p:clrMapOvr>
    <a:masterClrMapping/>
  </p:clrMapOvr>
  <mc:AlternateContent xmlns:mc="http://schemas.openxmlformats.org/markup-compatibility/2006">
    <mc:Choice xmlns:p14="http://schemas.microsoft.com/office/powerpoint/2010/main" xmlns="" Requires="p14">
      <p:transition spd="slow" p14:dur="1400">
        <p14:ripple/>
        <p:sndAc>
          <p:stSnd>
            <p:snd r:embed="rId3" name="camera.wav"/>
          </p:stSnd>
        </p:sndAc>
      </p:transition>
    </mc:Choice>
    <mc:Fallback>
      <p:transition spd="slow">
        <p:fade/>
        <p:sndAc>
          <p:stSnd>
            <p:snd r:embed="rId1" name="camera.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A20BDA2-8F9A-4167-A403-207B0483D642}" type="datetime1">
              <a:rPr lang="tr-TR" smtClean="0"/>
              <a:t>22.12.2012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0923CE9-E468-406E-941C-D4D9C0BF7BE5}" type="slidenum">
              <a:rPr lang="tr-TR" smtClean="0"/>
              <a:pPr/>
              <a:t>‹#›</a:t>
            </a:fld>
            <a:endParaRPr lang="tr-TR"/>
          </a:p>
        </p:txBody>
      </p:sp>
    </p:spTree>
    <p:extLst>
      <p:ext uri="{BB962C8B-B14F-4D97-AF65-F5344CB8AC3E}">
        <p14:creationId xmlns:p14="http://schemas.microsoft.com/office/powerpoint/2010/main" xmlns="" val="3536402378"/>
      </p:ext>
    </p:extLst>
  </p:cSld>
  <p:clrMapOvr>
    <a:masterClrMapping/>
  </p:clrMapOvr>
  <mc:AlternateContent xmlns:mc="http://schemas.openxmlformats.org/markup-compatibility/2006">
    <mc:Choice xmlns:p14="http://schemas.microsoft.com/office/powerpoint/2010/main" xmlns="" Requires="p14">
      <p:transition spd="slow" p14:dur="1400">
        <p14:ripple/>
        <p:sndAc>
          <p:stSnd>
            <p:snd r:embed="rId3" name="camera.wav"/>
          </p:stSnd>
        </p:sndAc>
      </p:transition>
    </mc:Choice>
    <mc:Fallback>
      <p:transition spd="slow">
        <p:fade/>
        <p:sndAc>
          <p:stSnd>
            <p:snd r:embed="rId1" name="camera.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D358D194-D855-4BCB-BAFF-EA2FD73BB9F4}" type="datetime1">
              <a:rPr lang="tr-TR" smtClean="0"/>
              <a:t>22.12.2012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0923CE9-E468-406E-941C-D4D9C0BF7BE5}" type="slidenum">
              <a:rPr lang="tr-TR" smtClean="0"/>
              <a:pPr/>
              <a:t>‹#›</a:t>
            </a:fld>
            <a:endParaRPr lang="tr-TR"/>
          </a:p>
        </p:txBody>
      </p:sp>
    </p:spTree>
    <p:extLst>
      <p:ext uri="{BB962C8B-B14F-4D97-AF65-F5344CB8AC3E}">
        <p14:creationId xmlns:p14="http://schemas.microsoft.com/office/powerpoint/2010/main" xmlns="" val="3528061611"/>
      </p:ext>
    </p:extLst>
  </p:cSld>
  <p:clrMapOvr>
    <a:masterClrMapping/>
  </p:clrMapOvr>
  <mc:AlternateContent xmlns:mc="http://schemas.openxmlformats.org/markup-compatibility/2006">
    <mc:Choice xmlns:p14="http://schemas.microsoft.com/office/powerpoint/2010/main" xmlns="" Requires="p14">
      <p:transition spd="slow" p14:dur="1400">
        <p14:ripple/>
        <p:sndAc>
          <p:stSnd>
            <p:snd r:embed="rId3" name="camera.wav"/>
          </p:stSnd>
        </p:sndAc>
      </p:transition>
    </mc:Choice>
    <mc:Fallback>
      <p:transition spd="slow">
        <p:fade/>
        <p:sndAc>
          <p:stSnd>
            <p:snd r:embed="rId1" name="camera.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077B06F-8FE7-47FF-BB05-841309A21C91}" type="datetime1">
              <a:rPr lang="tr-TR" smtClean="0"/>
              <a:t>22.12.2012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0923CE9-E468-406E-941C-D4D9C0BF7BE5}" type="slidenum">
              <a:rPr lang="tr-TR" smtClean="0"/>
              <a:pPr/>
              <a:t>‹#›</a:t>
            </a:fld>
            <a:endParaRPr lang="tr-TR"/>
          </a:p>
        </p:txBody>
      </p:sp>
    </p:spTree>
    <p:extLst>
      <p:ext uri="{BB962C8B-B14F-4D97-AF65-F5344CB8AC3E}">
        <p14:creationId xmlns:p14="http://schemas.microsoft.com/office/powerpoint/2010/main" xmlns="" val="459795648"/>
      </p:ext>
    </p:extLst>
  </p:cSld>
  <p:clrMapOvr>
    <a:masterClrMapping/>
  </p:clrMapOvr>
  <mc:AlternateContent xmlns:mc="http://schemas.openxmlformats.org/markup-compatibility/2006">
    <mc:Choice xmlns:p14="http://schemas.microsoft.com/office/powerpoint/2010/main" xmlns="" Requires="p14">
      <p:transition spd="slow" p14:dur="1400">
        <p14:ripple/>
        <p:sndAc>
          <p:stSnd>
            <p:snd r:embed="rId3" name="camera.wav"/>
          </p:stSnd>
        </p:sndAc>
      </p:transition>
    </mc:Choice>
    <mc:Fallback>
      <p:transition spd="slow">
        <p:fade/>
        <p:sndAc>
          <p:stSnd>
            <p:snd r:embed="rId1" name="camera.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5368C460-F17B-4B55-A378-CF913D185AE9}" type="datetime1">
              <a:rPr lang="tr-TR" smtClean="0"/>
              <a:t>22.12.2012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0923CE9-E468-406E-941C-D4D9C0BF7BE5}" type="slidenum">
              <a:rPr lang="tr-TR" smtClean="0"/>
              <a:pPr/>
              <a:t>‹#›</a:t>
            </a:fld>
            <a:endParaRPr lang="tr-TR"/>
          </a:p>
        </p:txBody>
      </p:sp>
    </p:spTree>
    <p:extLst>
      <p:ext uri="{BB962C8B-B14F-4D97-AF65-F5344CB8AC3E}">
        <p14:creationId xmlns:p14="http://schemas.microsoft.com/office/powerpoint/2010/main" xmlns="" val="3616723686"/>
      </p:ext>
    </p:extLst>
  </p:cSld>
  <p:clrMapOvr>
    <a:masterClrMapping/>
  </p:clrMapOvr>
  <mc:AlternateContent xmlns:mc="http://schemas.openxmlformats.org/markup-compatibility/2006">
    <mc:Choice xmlns:p14="http://schemas.microsoft.com/office/powerpoint/2010/main" xmlns="" Requires="p14">
      <p:transition spd="slow" p14:dur="1400">
        <p14:ripple/>
        <p:sndAc>
          <p:stSnd>
            <p:snd r:embed="rId3" name="camera.wav"/>
          </p:stSnd>
        </p:sndAc>
      </p:transition>
    </mc:Choice>
    <mc:Fallback>
      <p:transition spd="slow">
        <p:fade/>
        <p:sndAc>
          <p:stSnd>
            <p:snd r:embed="rId1" name="camera.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F24FE0E-1026-4DD9-9D13-E0C3E581BAB2}" type="datetime1">
              <a:rPr lang="tr-TR" smtClean="0"/>
              <a:t>22.12.2012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0923CE9-E468-406E-941C-D4D9C0BF7BE5}" type="slidenum">
              <a:rPr lang="tr-TR" smtClean="0"/>
              <a:pPr/>
              <a:t>‹#›</a:t>
            </a:fld>
            <a:endParaRPr lang="tr-TR"/>
          </a:p>
        </p:txBody>
      </p:sp>
    </p:spTree>
    <p:extLst>
      <p:ext uri="{BB962C8B-B14F-4D97-AF65-F5344CB8AC3E}">
        <p14:creationId xmlns:p14="http://schemas.microsoft.com/office/powerpoint/2010/main" xmlns="" val="3614432079"/>
      </p:ext>
    </p:extLst>
  </p:cSld>
  <p:clrMapOvr>
    <a:masterClrMapping/>
  </p:clrMapOvr>
  <mc:AlternateContent xmlns:mc="http://schemas.openxmlformats.org/markup-compatibility/2006">
    <mc:Choice xmlns:p14="http://schemas.microsoft.com/office/powerpoint/2010/main" xmlns="" Requires="p14">
      <p:transition spd="slow" p14:dur="1400">
        <p14:ripple/>
        <p:sndAc>
          <p:stSnd>
            <p:snd r:embed="rId3" name="camera.wav"/>
          </p:stSnd>
        </p:sndAc>
      </p:transition>
    </mc:Choice>
    <mc:Fallback>
      <p:transition spd="slow">
        <p:fade/>
        <p:sndAc>
          <p:stSnd>
            <p:snd r:embed="rId1" name="camera.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2D973588-D592-465E-B396-A91D4BBC2C3E}" type="datetime1">
              <a:rPr lang="tr-TR" smtClean="0"/>
              <a:t>22.12.2012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10923CE9-E468-406E-941C-D4D9C0BF7BE5}" type="slidenum">
              <a:rPr lang="tr-TR" smtClean="0"/>
              <a:pPr/>
              <a:t>‹#›</a:t>
            </a:fld>
            <a:endParaRPr lang="tr-TR"/>
          </a:p>
        </p:txBody>
      </p:sp>
    </p:spTree>
    <p:extLst>
      <p:ext uri="{BB962C8B-B14F-4D97-AF65-F5344CB8AC3E}">
        <p14:creationId xmlns:p14="http://schemas.microsoft.com/office/powerpoint/2010/main" xmlns="" val="3717738757"/>
      </p:ext>
    </p:extLst>
  </p:cSld>
  <p:clrMapOvr>
    <a:masterClrMapping/>
  </p:clrMapOvr>
  <mc:AlternateContent xmlns:mc="http://schemas.openxmlformats.org/markup-compatibility/2006">
    <mc:Choice xmlns:p14="http://schemas.microsoft.com/office/powerpoint/2010/main" xmlns="" Requires="p14">
      <p:transition spd="slow" p14:dur="1400">
        <p14:ripple/>
        <p:sndAc>
          <p:stSnd>
            <p:snd r:embed="rId3" name="camera.wav"/>
          </p:stSnd>
        </p:sndAc>
      </p:transition>
    </mc:Choice>
    <mc:Fallback>
      <p:transition spd="slow">
        <p:fade/>
        <p:sndAc>
          <p:stSnd>
            <p:snd r:embed="rId1" name="camera.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4DBB67E5-B8A2-4C65-A0DE-19EE3FEFA25D}" type="datetime1">
              <a:rPr lang="tr-TR" smtClean="0"/>
              <a:t>22.12.2012</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10923CE9-E468-406E-941C-D4D9C0BF7BE5}" type="slidenum">
              <a:rPr lang="tr-TR" smtClean="0"/>
              <a:pPr/>
              <a:t>‹#›</a:t>
            </a:fld>
            <a:endParaRPr lang="tr-TR"/>
          </a:p>
        </p:txBody>
      </p:sp>
    </p:spTree>
    <p:extLst>
      <p:ext uri="{BB962C8B-B14F-4D97-AF65-F5344CB8AC3E}">
        <p14:creationId xmlns:p14="http://schemas.microsoft.com/office/powerpoint/2010/main" xmlns="" val="4272511628"/>
      </p:ext>
    </p:extLst>
  </p:cSld>
  <p:clrMapOvr>
    <a:masterClrMapping/>
  </p:clrMapOvr>
  <mc:AlternateContent xmlns:mc="http://schemas.openxmlformats.org/markup-compatibility/2006">
    <mc:Choice xmlns:p14="http://schemas.microsoft.com/office/powerpoint/2010/main" xmlns="" Requires="p14">
      <p:transition spd="slow" p14:dur="1400">
        <p14:ripple/>
        <p:sndAc>
          <p:stSnd>
            <p:snd r:embed="rId3" name="camera.wav"/>
          </p:stSnd>
        </p:sndAc>
      </p:transition>
    </mc:Choice>
    <mc:Fallback>
      <p:transition spd="slow">
        <p:fade/>
        <p:sndAc>
          <p:stSnd>
            <p:snd r:embed="rId1" name="camera.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EC6A0941-A30B-46E2-85A5-71A9262DDBD8}" type="datetime1">
              <a:rPr lang="tr-TR" smtClean="0"/>
              <a:t>22.12.2012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10923CE9-E468-406E-941C-D4D9C0BF7BE5}" type="slidenum">
              <a:rPr lang="tr-TR" smtClean="0"/>
              <a:pPr/>
              <a:t>‹#›</a:t>
            </a:fld>
            <a:endParaRPr lang="tr-TR"/>
          </a:p>
        </p:txBody>
      </p:sp>
    </p:spTree>
    <p:extLst>
      <p:ext uri="{BB962C8B-B14F-4D97-AF65-F5344CB8AC3E}">
        <p14:creationId xmlns:p14="http://schemas.microsoft.com/office/powerpoint/2010/main" xmlns="" val="1381771710"/>
      </p:ext>
    </p:extLst>
  </p:cSld>
  <p:clrMapOvr>
    <a:masterClrMapping/>
  </p:clrMapOvr>
  <mc:AlternateContent xmlns:mc="http://schemas.openxmlformats.org/markup-compatibility/2006">
    <mc:Choice xmlns:p14="http://schemas.microsoft.com/office/powerpoint/2010/main" xmlns="" Requires="p14">
      <p:transition spd="slow" p14:dur="1400">
        <p14:ripple/>
        <p:sndAc>
          <p:stSnd>
            <p:snd r:embed="rId3" name="camera.wav"/>
          </p:stSnd>
        </p:sndAc>
      </p:transition>
    </mc:Choice>
    <mc:Fallback>
      <p:transition spd="slow">
        <p:fade/>
        <p:sndAc>
          <p:stSnd>
            <p:snd r:embed="rId1" name="camera.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6D533549-D9C4-45BA-9C45-3E0C469B7005}" type="datetime1">
              <a:rPr lang="tr-TR" smtClean="0"/>
              <a:t>22.12.2012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0923CE9-E468-406E-941C-D4D9C0BF7BE5}" type="slidenum">
              <a:rPr lang="tr-TR" smtClean="0"/>
              <a:pPr/>
              <a:t>‹#›</a:t>
            </a:fld>
            <a:endParaRPr lang="tr-TR"/>
          </a:p>
        </p:txBody>
      </p:sp>
    </p:spTree>
    <p:extLst>
      <p:ext uri="{BB962C8B-B14F-4D97-AF65-F5344CB8AC3E}">
        <p14:creationId xmlns:p14="http://schemas.microsoft.com/office/powerpoint/2010/main" xmlns="" val="3898834542"/>
      </p:ext>
    </p:extLst>
  </p:cSld>
  <p:clrMapOvr>
    <a:masterClrMapping/>
  </p:clrMapOvr>
  <mc:AlternateContent xmlns:mc="http://schemas.openxmlformats.org/markup-compatibility/2006">
    <mc:Choice xmlns:p14="http://schemas.microsoft.com/office/powerpoint/2010/main" xmlns="" Requires="p14">
      <p:transition spd="slow" p14:dur="1400">
        <p14:ripple/>
        <p:sndAc>
          <p:stSnd>
            <p:snd r:embed="rId3" name="camera.wav"/>
          </p:stSnd>
        </p:sndAc>
      </p:transition>
    </mc:Choice>
    <mc:Fallback>
      <p:transition spd="slow">
        <p:fade/>
        <p:sndAc>
          <p:stSnd>
            <p:snd r:embed="rId1" name="camera.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2CB65A48-EA7D-4780-9BEE-D51B19A9CAFF}" type="datetime1">
              <a:rPr lang="tr-TR" smtClean="0"/>
              <a:t>22.12.2012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0923CE9-E468-406E-941C-D4D9C0BF7BE5}" type="slidenum">
              <a:rPr lang="tr-TR" smtClean="0"/>
              <a:pPr/>
              <a:t>‹#›</a:t>
            </a:fld>
            <a:endParaRPr lang="tr-TR"/>
          </a:p>
        </p:txBody>
      </p:sp>
    </p:spTree>
    <p:extLst>
      <p:ext uri="{BB962C8B-B14F-4D97-AF65-F5344CB8AC3E}">
        <p14:creationId xmlns:p14="http://schemas.microsoft.com/office/powerpoint/2010/main" xmlns="" val="4132196859"/>
      </p:ext>
    </p:extLst>
  </p:cSld>
  <p:clrMapOvr>
    <a:masterClrMapping/>
  </p:clrMapOvr>
  <mc:AlternateContent xmlns:mc="http://schemas.openxmlformats.org/markup-compatibility/2006">
    <mc:Choice xmlns:p14="http://schemas.microsoft.com/office/powerpoint/2010/main" xmlns="" Requires="p14">
      <p:transition spd="slow" p14:dur="1400">
        <p14:ripple/>
        <p:sndAc>
          <p:stSnd>
            <p:snd r:embed="rId3" name="camera.wav"/>
          </p:stSnd>
        </p:sndAc>
      </p:transition>
    </mc:Choice>
    <mc:Fallback>
      <p:transition spd="slow">
        <p:fade/>
        <p:sndAc>
          <p:stSnd>
            <p:snd r:embed="rId1" name="camera.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C5364E-90B5-4F0B-A61E-5B21F13202DB}" type="datetime1">
              <a:rPr lang="tr-TR" smtClean="0"/>
              <a:t>22.12.2012</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923CE9-E468-406E-941C-D4D9C0BF7BE5}" type="slidenum">
              <a:rPr lang="tr-TR" smtClean="0"/>
              <a:pPr/>
              <a:t>‹#›</a:t>
            </a:fld>
            <a:endParaRPr lang="tr-TR"/>
          </a:p>
        </p:txBody>
      </p:sp>
    </p:spTree>
    <p:extLst>
      <p:ext uri="{BB962C8B-B14F-4D97-AF65-F5344CB8AC3E}">
        <p14:creationId xmlns:p14="http://schemas.microsoft.com/office/powerpoint/2010/main" xmlns="" val="6239643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1400">
        <p14:ripple/>
        <p:sndAc>
          <p:stSnd>
            <p:snd r:embed="rId14" name="camera.wav"/>
          </p:stSnd>
        </p:sndAc>
      </p:transition>
    </mc:Choice>
    <mc:Fallback>
      <p:transition spd="slow">
        <p:fade/>
        <p:sndAc>
          <p:stSnd>
            <p:snd r:embed="rId13" name="camera.wav"/>
          </p:stSnd>
        </p:sndAc>
      </p:transition>
    </mc:Fallback>
  </mc:AlternateConten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1.wav"/><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395536" y="1268760"/>
            <a:ext cx="8748464" cy="4708981"/>
          </a:xfrm>
          <a:prstGeom prst="rect">
            <a:avLst/>
          </a:prstGeom>
        </p:spPr>
        <p:txBody>
          <a:bodyPr wrap="square">
            <a:spAutoFit/>
          </a:bodyPr>
          <a:lstStyle/>
          <a:p>
            <a:r>
              <a:rPr lang="tr-TR" sz="3600" dirty="0" smtClean="0">
                <a:solidFill>
                  <a:schemeClr val="bg1"/>
                </a:solidFill>
              </a:rPr>
              <a:t>               </a:t>
            </a:r>
            <a:r>
              <a:rPr lang="tr-TR" sz="4800" b="1" dirty="0" smtClean="0">
                <a:solidFill>
                  <a:srgbClr val="FFFF00"/>
                </a:solidFill>
                <a:latin typeface="Comic Sans MS" pitchFamily="66" charset="0"/>
              </a:rPr>
              <a:t>EVİNİZ NEREDE?</a:t>
            </a:r>
          </a:p>
          <a:p>
            <a:r>
              <a:rPr lang="tr-TR" sz="3600" dirty="0">
                <a:solidFill>
                  <a:schemeClr val="bg1"/>
                </a:solidFill>
                <a:latin typeface="Comic Sans MS" pitchFamily="66" charset="0"/>
              </a:rPr>
              <a:t> </a:t>
            </a:r>
            <a:r>
              <a:rPr lang="tr-TR" sz="3600" dirty="0" smtClean="0">
                <a:solidFill>
                  <a:schemeClr val="bg1"/>
                </a:solidFill>
                <a:latin typeface="Comic Sans MS" pitchFamily="66" charset="0"/>
              </a:rPr>
              <a:t>   Evimizin yerini bir başkasına tarif ederken evimizin hangi sokak ya da caddede olduğunu belirtiriz. Evimizin sağında ve solunda, karşısında hangi binaların bulunduğunu belirtiriz. Böylece tarif ettiğimiz kişi evimizi kolayca bulur. </a:t>
            </a:r>
            <a:endParaRPr lang="tr-TR" sz="3600" dirty="0">
              <a:solidFill>
                <a:schemeClr val="bg1"/>
              </a:solidFill>
              <a:latin typeface="Comic Sans MS" pitchFamily="66" charset="0"/>
            </a:endParaRPr>
          </a:p>
        </p:txBody>
      </p:sp>
      <p:pic>
        <p:nvPicPr>
          <p:cNvPr id="1026" name="Picture 2" descr="http://www.netdilhizmetleri.com/custom/nettercume-adres.g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15" y="2533"/>
            <a:ext cx="1461193" cy="166395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Altbilgi Yer Tutucusu 1"/>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xmlns="" val="3835305586"/>
      </p:ext>
    </p:extLst>
  </p:cSld>
  <p:clrMapOvr>
    <a:masterClrMapping/>
  </p:clrMapOvr>
  <mc:AlternateContent xmlns:mc="http://schemas.openxmlformats.org/markup-compatibility/2006">
    <mc:Choice xmlns:p14="http://schemas.microsoft.com/office/powerpoint/2010/main" xmlns="" Requires="p14">
      <p:transition spd="slow" p14:dur="1400">
        <p14:ripple/>
        <p:sndAc>
          <p:stSnd>
            <p:snd r:embed="rId4" name="camera.wav"/>
          </p:stSnd>
        </p:sndAc>
      </p:transition>
    </mc:Choice>
    <mc:Fallback>
      <p:transition spd="slow">
        <p:fade/>
        <p:sndAc>
          <p:stSnd>
            <p:snd r:embed="rId2" name="camera.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92126" y="476672"/>
            <a:ext cx="8964488" cy="4647426"/>
          </a:xfrm>
          <a:prstGeom prst="rect">
            <a:avLst/>
          </a:prstGeom>
        </p:spPr>
        <p:txBody>
          <a:bodyPr wrap="square">
            <a:spAutoFit/>
          </a:bodyPr>
          <a:lstStyle/>
          <a:p>
            <a:r>
              <a:rPr lang="tr-TR" b="1" dirty="0" smtClean="0">
                <a:latin typeface="Comic Sans MS" pitchFamily="66" charset="0"/>
              </a:rPr>
              <a:t>                </a:t>
            </a:r>
            <a:r>
              <a:rPr lang="tr-TR" sz="4400" b="1" dirty="0" smtClean="0">
                <a:solidFill>
                  <a:srgbClr val="FFFF00"/>
                </a:solidFill>
                <a:latin typeface="Comic Sans MS" pitchFamily="66" charset="0"/>
              </a:rPr>
              <a:t>ADRESİNİ ÖĞREN</a:t>
            </a:r>
          </a:p>
          <a:p>
            <a:r>
              <a:rPr lang="tr-TR" sz="2800" dirty="0">
                <a:solidFill>
                  <a:schemeClr val="bg1"/>
                </a:solidFill>
                <a:latin typeface="Comic Sans MS" pitchFamily="66" charset="0"/>
              </a:rPr>
              <a:t> </a:t>
            </a:r>
            <a:r>
              <a:rPr lang="tr-TR" sz="2800" dirty="0" smtClean="0">
                <a:solidFill>
                  <a:schemeClr val="bg1"/>
                </a:solidFill>
                <a:latin typeface="Comic Sans MS" pitchFamily="66" charset="0"/>
              </a:rPr>
              <a:t>      Evimizin adresini bilmek bizim için çok önemlidir. Evimizden uzaktayken bazen ailemize ulaşmamız gerekebilir. Bu durumda polisten yardım istemeliyiz. Polis memurunun bize yardım edebilmesi için adresimizi, anne veya babamıza ulaşılabilecek telefon numaralarını bilmemiz gerekir.  Bunun en kolay yolu bir kişisel tanıtım kartı hazırlamak ve sürekli yanımızda taşımaktır. </a:t>
            </a:r>
          </a:p>
          <a:p>
            <a:endParaRPr lang="tr-TR" sz="2800" dirty="0">
              <a:solidFill>
                <a:schemeClr val="bg1"/>
              </a:solidFill>
            </a:endParaRPr>
          </a:p>
        </p:txBody>
      </p:sp>
      <p:pic>
        <p:nvPicPr>
          <p:cNvPr id="2050" name="Picture 2" descr="http://1.bp.blogspot.com/_LiACEszK3lE/S9SXyQudP8I/AAAAAAAAAYA/CoNHnYyXD9s/s1600/telefon.g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39952" y="4437112"/>
            <a:ext cx="2592288" cy="2236002"/>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http://www.merakname.com/depo/mektup-zarfi.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62528" y="4813865"/>
            <a:ext cx="2501359" cy="1859249"/>
          </a:xfrm>
          <a:prstGeom prst="rect">
            <a:avLst/>
          </a:prstGeom>
          <a:noFill/>
          <a:extLst>
            <a:ext uri="{909E8E84-426E-40DD-AFC4-6F175D3DCCD1}">
              <a14:hiddenFill xmlns:a14="http://schemas.microsoft.com/office/drawing/2010/main" xmlns="">
                <a:solidFill>
                  <a:srgbClr val="FFFFFF"/>
                </a:solidFill>
              </a14:hiddenFill>
            </a:ext>
          </a:extLst>
        </p:spPr>
      </p:pic>
      <p:sp>
        <p:nvSpPr>
          <p:cNvPr id="2" name="Altbilgi Yer Tutucusu 1"/>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xmlns="" val="913112444"/>
      </p:ext>
    </p:extLst>
  </p:cSld>
  <p:clrMapOvr>
    <a:masterClrMapping/>
  </p:clrMapOvr>
  <mc:AlternateContent xmlns:mc="http://schemas.openxmlformats.org/markup-compatibility/2006">
    <mc:Choice xmlns:p14="http://schemas.microsoft.com/office/powerpoint/2010/main" xmlns="" Requires="p14">
      <p:transition spd="slow" p14:dur="1400">
        <p14:ripple/>
        <p:sndAc>
          <p:stSnd>
            <p:snd r:embed="rId5" name="camera.wav"/>
          </p:stSnd>
        </p:sndAc>
      </p:transition>
    </mc:Choice>
    <mc:Fallback>
      <p:transition spd="slow">
        <p:fade/>
        <p:sndAc>
          <p:stSnd>
            <p:snd r:embed="rId2" name="camera.wav"/>
          </p:stSnd>
        </p:sndAc>
      </p:transition>
    </mc:Fallback>
  </mc:AlternateContent>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TotalTime>
  <Words>95</Words>
  <Application>Microsoft Office PowerPoint</Application>
  <PresentationFormat>Ekran Gösterisi (4:3)</PresentationFormat>
  <Paragraphs>4</Paragraphs>
  <Slides>2</Slides>
  <Notes>0</Notes>
  <HiddenSlides>0</HiddenSlides>
  <MMClips>0</MMClips>
  <ScaleCrop>false</ScaleCrop>
  <HeadingPairs>
    <vt:vector size="4" baseType="variant">
      <vt:variant>
        <vt:lpstr>Tema</vt:lpstr>
      </vt:variant>
      <vt:variant>
        <vt:i4>1</vt:i4>
      </vt:variant>
      <vt:variant>
        <vt:lpstr>Slayt Başlıkları</vt:lpstr>
      </vt:variant>
      <vt:variant>
        <vt:i4>2</vt:i4>
      </vt:variant>
    </vt:vector>
  </HeadingPairs>
  <TitlesOfParts>
    <vt:vector size="3" baseType="lpstr">
      <vt:lpstr>Ofis Teması</vt:lpstr>
      <vt:lpstr>Slayt 1</vt:lpstr>
      <vt:lpstr>Slayt 2</vt:lpstr>
    </vt:vector>
  </TitlesOfParts>
  <Company>~ By M.Baran ™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qwerty</dc:creator>
  <cp:lastModifiedBy>lenovo</cp:lastModifiedBy>
  <cp:revision>10</cp:revision>
  <dcterms:created xsi:type="dcterms:W3CDTF">2012-12-19T13:47:23Z</dcterms:created>
  <dcterms:modified xsi:type="dcterms:W3CDTF">2012-12-22T18:03:34Z</dcterms:modified>
</cp:coreProperties>
</file>