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3"/>
  </p:notesMasterIdLst>
  <p:sldIdLst>
    <p:sldId id="256" r:id="rId2"/>
    <p:sldId id="257" r:id="rId3"/>
    <p:sldId id="258" r:id="rId4"/>
    <p:sldId id="260" r:id="rId5"/>
    <p:sldId id="261" r:id="rId6"/>
    <p:sldId id="263" r:id="rId7"/>
    <p:sldId id="265" r:id="rId8"/>
    <p:sldId id="266" r:id="rId9"/>
    <p:sldId id="267" r:id="rId10"/>
    <p:sldId id="268" r:id="rId11"/>
    <p:sldId id="262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3" d="100"/>
          <a:sy n="63" d="100"/>
        </p:scale>
        <p:origin x="-54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C4CB04-F084-4E43-8654-83B4257AD76B}" type="datetimeFigureOut">
              <a:rPr lang="tr-TR" smtClean="0"/>
              <a:pPr/>
              <a:t>11.02.2013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80535D-3C66-46BF-96F5-05148D6FCCA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0535D-3C66-46BF-96F5-05148D6FCCA5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0535D-3C66-46BF-96F5-05148D6FCCA5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F2D6-C56E-4B95-98E7-D54EEF3882C1}" type="datetimeFigureOut">
              <a:rPr lang="tr-TR" smtClean="0"/>
              <a:pPr/>
              <a:t>11.02.2013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472677D-FC83-4ED8-B2D2-693A856530B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F2D6-C56E-4B95-98E7-D54EEF3882C1}" type="datetimeFigureOut">
              <a:rPr lang="tr-TR" smtClean="0"/>
              <a:pPr/>
              <a:t>11.02.2013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677D-FC83-4ED8-B2D2-693A856530B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F2D6-C56E-4B95-98E7-D54EEF3882C1}" type="datetimeFigureOut">
              <a:rPr lang="tr-TR" smtClean="0"/>
              <a:pPr/>
              <a:t>11.02.2013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677D-FC83-4ED8-B2D2-693A856530B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1EAF2D6-C56E-4B95-98E7-D54EEF3882C1}" type="datetimeFigureOut">
              <a:rPr lang="tr-TR" smtClean="0"/>
              <a:pPr/>
              <a:t>11.02.2013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472677D-FC83-4ED8-B2D2-693A856530B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F2D6-C56E-4B95-98E7-D54EEF3882C1}" type="datetimeFigureOut">
              <a:rPr lang="tr-TR" smtClean="0"/>
              <a:pPr/>
              <a:t>11.02.2013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677D-FC83-4ED8-B2D2-693A856530B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F2D6-C56E-4B95-98E7-D54EEF3882C1}" type="datetimeFigureOut">
              <a:rPr lang="tr-TR" smtClean="0"/>
              <a:pPr/>
              <a:t>11.02.2013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677D-FC83-4ED8-B2D2-693A856530B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677D-FC83-4ED8-B2D2-693A856530B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F2D6-C56E-4B95-98E7-D54EEF3882C1}" type="datetimeFigureOut">
              <a:rPr lang="tr-TR" smtClean="0"/>
              <a:pPr/>
              <a:t>11.02.2013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F2D6-C56E-4B95-98E7-D54EEF3882C1}" type="datetimeFigureOut">
              <a:rPr lang="tr-TR" smtClean="0"/>
              <a:pPr/>
              <a:t>11.02.2013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677D-FC83-4ED8-B2D2-693A856530B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F2D6-C56E-4B95-98E7-D54EEF3882C1}" type="datetimeFigureOut">
              <a:rPr lang="tr-TR" smtClean="0"/>
              <a:pPr/>
              <a:t>11.02.2013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677D-FC83-4ED8-B2D2-693A856530B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1EAF2D6-C56E-4B95-98E7-D54EEF3882C1}" type="datetimeFigureOut">
              <a:rPr lang="tr-TR" smtClean="0"/>
              <a:pPr/>
              <a:t>11.02.2013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472677D-FC83-4ED8-B2D2-693A856530B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F2D6-C56E-4B95-98E7-D54EEF3882C1}" type="datetimeFigureOut">
              <a:rPr lang="tr-TR" smtClean="0"/>
              <a:pPr/>
              <a:t>11.02.2013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472677D-FC83-4ED8-B2D2-693A856530B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1EAF2D6-C56E-4B95-98E7-D54EEF3882C1}" type="datetimeFigureOut">
              <a:rPr lang="tr-TR" smtClean="0"/>
              <a:pPr/>
              <a:t>11.02.2013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472677D-FC83-4ED8-B2D2-693A856530B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tr/imgres?q=evcil+hayvanlar&amp;start=244&amp;hl=tr&amp;tbo=d&amp;biw=1366&amp;bih=622&amp;tbm=isch&amp;tbnid=Wr6Ujn5QgjQzVM:&amp;imgrefurl=http://evcilhayvanlar2.tr.gg/&amp;docid=VFYg3OPnlG8CAM&amp;imgurl=http://img.webme.com/pic/e/evcilhayvanlar2/untitled.bmp&amp;w=400&amp;h=443&amp;ei=J_juUJ3EFuTg4QTJ24D4Aw&amp;zoom=1&amp;iact=rc&amp;dur=277&amp;sig=109170370423281237086&amp;page=10&amp;tbnh=142&amp;tbnw=128&amp;ndsp=30&amp;ved=1t:429,r:45,s:200,i:139&amp;tx=68&amp;ty=48" TargetMode="External"/><Relationship Id="rId13" Type="http://schemas.openxmlformats.org/officeDocument/2006/relationships/image" Target="../media/image29.jpeg"/><Relationship Id="rId3" Type="http://schemas.openxmlformats.org/officeDocument/2006/relationships/image" Target="../media/image26.jpeg"/><Relationship Id="rId7" Type="http://schemas.openxmlformats.org/officeDocument/2006/relationships/image" Target="../media/image17.jpeg"/><Relationship Id="rId12" Type="http://schemas.openxmlformats.org/officeDocument/2006/relationships/hyperlink" Target="http://www.google.com.tr/imgres?q=evcil+hayvanlar&amp;hl=tr&amp;sa=X&amp;tbo=d&amp;biw=1366&amp;bih=622&amp;tbm=isch&amp;tbnid=5hH0QCxiT19wbM:&amp;imgrefurl=http://www.cosmogirl.com.tr/Kulis/Ebe_Sobe/2012/12/26/bu-gunaha-ortak-olmayin&amp;docid=AfTnnBja5Vga6M&amp;imgurl=http://i.tmgrup.com.tr/cg/2012/12/26/Haber/392090094942.jpg?393324070762121226105532&amp;w=630&amp;h=359&amp;ei=ZPDuUO61AfGL4gSQhYCYAw&amp;zoom=1&amp;iact=hc&amp;vpx=488&amp;vpy=344&amp;dur=1605&amp;hovh=169&amp;hovw=298&amp;tx=225&amp;ty=107&amp;sig=109170370423281237086&amp;page=3&amp;tbnh=133&amp;tbnw=235&amp;start=48&amp;ndsp=27&amp;ved=1t:429,r:50,s:0,i:275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11" Type="http://schemas.openxmlformats.org/officeDocument/2006/relationships/image" Target="../media/image8.jpeg"/><Relationship Id="rId5" Type="http://schemas.openxmlformats.org/officeDocument/2006/relationships/image" Target="../media/image23.jpeg"/><Relationship Id="rId10" Type="http://schemas.openxmlformats.org/officeDocument/2006/relationships/image" Target="../media/image5.jpeg"/><Relationship Id="rId4" Type="http://schemas.openxmlformats.org/officeDocument/2006/relationships/hyperlink" Target="http://www.google.com.tr/imgres?q=beyaz+kaplan&amp;hl=tr&amp;tbo=d&amp;biw=1366&amp;bih=622&amp;tbm=isch&amp;tbnid=-GDZfqsOxzZMJM:&amp;imgrefurl=http://wallpapersbest.net/white-tiger-animal/&amp;docid=B3Y6Zc1AaxKaQM&amp;imgurl=http://wallpapersbest.net/wallpapers/2012/12/White-Tiger-Animal-1080x1920.jpg&amp;w=1920&amp;h=1080&amp;ei=gmPwUNOJGZKRhQfa1oHIAQ&amp;zoom=1&amp;iact=rc&amp;dur=472&amp;sig=109170370423281237086&amp;page=2&amp;tbnh=125&amp;tbnw=223&amp;start=22&amp;ndsp=29&amp;ved=1t:429,r:44,s:0,i:279&amp;tx=43&amp;ty=59" TargetMode="External"/><Relationship Id="rId9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openxmlformats.org/officeDocument/2006/relationships/hyperlink" Target="http://www.google.com.tr/imgres?q=evcil+hayvanlar&amp;start=188&amp;hl=tr&amp;sa=X&amp;tbo=d&amp;biw=1366&amp;bih=622&amp;tbm=isch&amp;tbnid=CFg2fam8RUPT2M:&amp;imgrefurl=http://www.kabiliyet.org/2012/03/evcik-hayvan-sahiplerine-veteriner.html&amp;docid=wgse-Cruo-dU-M&amp;imgurl=http://2.bp.blogspot.com/-sS4c2Jc70kw/T2W51PwqonI/AAAAAAAAATc/6yEK6h_0tTQ/s1600/kopek-resimleri-6.jpg&amp;w=500&amp;h=375&amp;ei=ZfHuUIKQBqeF4gSvioCwAg&amp;zoom=1&amp;iact=hc&amp;vpx=462&amp;vpy=319&amp;dur=5161&amp;hovh=194&amp;hovw=259&amp;tx=123&amp;ty=170&amp;sig=109170370423281237086&amp;page=8&amp;tbnh=137&amp;tbnw=182&amp;ndsp=28&amp;ved=1t:429,r:91,s:100,i:277" TargetMode="Externa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hyperlink" Target="http://www.google.com.tr/imgres?q=evcil+hayvanlar&amp;start=216&amp;hl=tr&amp;tbo=d&amp;biw=1366&amp;bih=622&amp;tbm=isch&amp;tbnid=ngfSxSO_gOLunM:&amp;imgrefurl=http://sanallive.com/evcil-hayvanlar-ile-cekilmis-en-kotu-aile-fotograflari.html&amp;docid=OBV7BpqC-2Yj9M&amp;imgurl=http://sanallive.com/wp-content/uploads/2012/12/evcil-hayvan-sanallive.com-29.jpg&amp;w=600&amp;h=450&amp;ei=J_juUJ3EFuTg4QTJ24D4Aw&amp;zoom=1&amp;iact=rc&amp;dur=198&amp;sig=109170370423281237086&amp;page=9&amp;tbnh=136&amp;tbnw=183&amp;ndsp=28&amp;ved=1t:429,r:23,s:200,i:73&amp;tx=156&amp;ty=89" TargetMode="Externa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hyperlink" Target="http://www.google.com.tr/imgres?q=ev+hayvanlar%C4%B1+RESM%C4%B0&amp;hl=tr&amp;tbo=d&amp;biw=1366&amp;bih=622&amp;tbm=isch&amp;tbnid=fSAqblU13Ibf_M:&amp;imgrefurl=http://www.tubakutlucacan.com/2011/12/ev-hayvan-isteyen-ama-hep-bi-sekilde.html&amp;docid=yRRc5agTpnaalM&amp;imgurl=http://3.bp.blogspot.com/-LH2G3dZ5z2I/Tt0PvnAO3aI/AAAAAAAACUU/s_fHPK0etqo/s1600/806modhayvan0096jpg.jpg&amp;w=800&amp;h=605&amp;ei=7TTwUMvIJ8e4hAfrmYD4Ag&amp;zoom=1&amp;iact=hc&amp;vpx=721&amp;vpy=2&amp;dur=2840&amp;hovh=195&amp;hovw=258&amp;tx=120&amp;ty=131&amp;sig=109170370423281237086&amp;page=3&amp;tbnh=140&amp;tbnw=170&amp;start=49&amp;ndsp=27&amp;ved=1t:429,r:59,s:0,i:260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tr/imgres?q=kutup+ay%C4%B1s%C4%B1&amp;hl=tr&amp;sa=X&amp;tbo=d&amp;biw=1366&amp;bih=622&amp;tbm=isch&amp;tbnid=RN0HVhrX9QetWM:&amp;imgrefurl=http://reef.blogcu.com/kutup-ayilari-ve-yavru-kutup-ayilarinin-yasami/3380891&amp;docid=Mpfhz2uFInKbrM&amp;imgurl=http://img88.imageshack.us/img88/9986/224oc0.jpg&amp;w=691&amp;h=460&amp;ei=62XwUK_ZJYu5hAeU_oHgCA&amp;zoom=1&amp;iact=hc&amp;vpx=431&amp;vpy=216&amp;dur=193&amp;hovh=183&amp;hovw=275&amp;tx=231&amp;ty=146&amp;sig=109170370423281237086&amp;page=3&amp;tbnh=138&amp;tbnw=214&amp;start=42&amp;ndsp=24&amp;ved=1t:429,r:50,s:0,i:262" TargetMode="External"/><Relationship Id="rId3" Type="http://schemas.openxmlformats.org/officeDocument/2006/relationships/image" Target="../media/image22.jpeg"/><Relationship Id="rId7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m.tr/imgres?q=beyaz+aslan+yavrusu&amp;start=131&amp;hl=tr&amp;tbo=d&amp;biw=1366&amp;bih=622&amp;tbm=isch&amp;tbnid=vA5rmzpB2w832M:&amp;imgrefurl=http://www.varbak.com/beyaz-aslan&amp;docid=-D1flGyLov5o3M&amp;imgurl=http://www.varbak.com/galeri/esneyen-beyaz-aslan-k11677.jpg&amp;w=200&amp;h=120&amp;ei=T2XwUMTKKsbusgbjnYGgDg&amp;zoom=1&amp;iact=rc&amp;dur=177&amp;sig=109170370423281237086&amp;page=6&amp;tbnh=96&amp;tbnw=156&amp;ndsp=31&amp;ved=1t:429,r:43,s:100,i:133&amp;tx=96&amp;ty=25" TargetMode="External"/><Relationship Id="rId5" Type="http://schemas.openxmlformats.org/officeDocument/2006/relationships/image" Target="../media/image23.jpeg"/><Relationship Id="rId4" Type="http://schemas.openxmlformats.org/officeDocument/2006/relationships/hyperlink" Target="http://www.google.com.tr/imgres?q=beyaz+kaplan&amp;hl=tr&amp;tbo=d&amp;biw=1366&amp;bih=622&amp;tbm=isch&amp;tbnid=-GDZfqsOxzZMJM:&amp;imgrefurl=http://wallpapersbest.net/white-tiger-animal/&amp;docid=B3Y6Zc1AaxKaQM&amp;imgurl=http://wallpapersbest.net/wallpapers/2012/12/White-Tiger-Animal-1080x1920.jpg&amp;w=1920&amp;h=1080&amp;ei=gmPwUNOJGZKRhQfa1oHIAQ&amp;zoom=1&amp;iact=rc&amp;dur=472&amp;sig=109170370423281237086&amp;page=2&amp;tbnh=125&amp;tbnw=223&amp;start=22&amp;ndsp=29&amp;ved=1t:429,r:44,s:0,i:279&amp;tx=43&amp;ty=59" TargetMode="External"/><Relationship Id="rId9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140968"/>
            <a:ext cx="5616624" cy="1368152"/>
          </a:xfrm>
        </p:spPr>
        <p:txBody>
          <a:bodyPr>
            <a:noAutofit/>
          </a:bodyPr>
          <a:lstStyle/>
          <a:p>
            <a:r>
              <a:rPr lang="tr-TR" sz="2800" i="1" spc="-15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BAZI  KİŞİLERİN  EVDE BESLEDİĞİ HAYVANLAR VARDIR.</a:t>
            </a:r>
            <a:endParaRPr lang="tr-TR" sz="2800" i="1" spc="-15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411760" y="476672"/>
            <a:ext cx="4536504" cy="1224135"/>
          </a:xfrm>
          <a:blipFill>
            <a:blip r:embed="rId4" cstate="print"/>
            <a:tile tx="0" ty="0" sx="100000" sy="100000" flip="none" algn="tl"/>
          </a:blipFill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anchor="ctr" anchorCtr="0">
            <a:normAutofit/>
          </a:bodyPr>
          <a:lstStyle/>
          <a:p>
            <a:r>
              <a:rPr lang="tr-TR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Evcil Hayvanlar</a:t>
            </a:r>
            <a:endParaRPr lang="tr-TR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il_fi" descr="http://2.bp.blogspot.com/_KC6lgZPJFnY/S7UY0ULxKRI/AAAAAAAABj0/D30hg5z2aXA/s320/evcil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34290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dissolve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648072"/>
          </a:xfrm>
          <a:solidFill>
            <a:schemeClr val="accent4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BİR ÇOK HAYVAN VARDIR</a:t>
            </a: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l_fi" descr="http://t1.gstatic.com/images?q=tbn:ANd9GcSZx5HVB6Or8msR9gK6lTQZzu1RkBygUl5FQFdd9oO2-Ot5ihTrQF56MYus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4437112"/>
            <a:ext cx="2143125" cy="18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http://t1.gstatic.com/images?q=tbn:ANd9GcRk7OQEGWIC5LD_mde5pCA1hbi3Z_pizWbldFILidiSOS6cgnIUZA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4437112"/>
            <a:ext cx="2952328" cy="19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l_fi" descr="http://learningfromdogs.files.wordpress.com/2010/09/cats-in-sink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4365104"/>
            <a:ext cx="2880321" cy="1921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9 Resim" descr="http://enguzelresimlerim.org/images/hayvanlar-resimi-2.jpe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2132856"/>
            <a:ext cx="266429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0 Resim" descr="http://t0.gstatic.com/images?q=tbn:ANd9GcQt7iyhE4_Y7ZAh_eHjFaykfsDbXV7nMnM2TtugM3XfCe9zfzRRkw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04248" y="2060848"/>
            <a:ext cx="2028825" cy="224790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</p:pic>
      <p:pic>
        <p:nvPicPr>
          <p:cNvPr id="14" name="il_fi" descr="http://galeri3.uludagsozluk.com/181/tav%C5%9Fan-eti_219280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364088" y="2060848"/>
            <a:ext cx="1296144" cy="226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il_fi" descr="http://www.vipingilizce.com/wp-content/uploads/2011/02/evcil_hayvan_balik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75856" y="2420888"/>
            <a:ext cx="2004814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rg_hi" descr="http://t0.gstatic.com/images?q=tbn:ANd9GcRMlSVtkMBEJMqy-eLcN96tAj8VvccH-PrC5jSpDY8kp2GN8Hb3KQ">
            <a:hlinkClick r:id="rId12"/>
          </p:cNvPr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987824" y="1196752"/>
            <a:ext cx="2304256" cy="11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ey Kaydırma"/>
          <p:cNvSpPr/>
          <p:nvPr/>
        </p:nvSpPr>
        <p:spPr>
          <a:xfrm>
            <a:off x="2339752" y="836712"/>
            <a:ext cx="4608512" cy="482453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1016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u="sng" dirty="0" smtClean="0">
                <a:solidFill>
                  <a:schemeClr val="bg1"/>
                </a:solidFill>
                <a:latin typeface="Agency FB" pitchFamily="34" charset="0"/>
              </a:rPr>
              <a:t>Hazırlayan</a:t>
            </a:r>
          </a:p>
          <a:p>
            <a:pPr algn="ctr"/>
            <a:endParaRPr lang="tr-TR" sz="2800" u="sng" dirty="0" smtClean="0">
              <a:solidFill>
                <a:schemeClr val="bg1"/>
              </a:solidFill>
            </a:endParaRPr>
          </a:p>
          <a:p>
            <a:pPr algn="ctr"/>
            <a:r>
              <a:rPr lang="tr-TR" sz="3600" b="1" dirty="0" err="1" smtClean="0">
                <a:solidFill>
                  <a:schemeClr val="bg1"/>
                </a:solidFill>
                <a:latin typeface="Bookman Old Style" pitchFamily="18" charset="0"/>
              </a:rPr>
              <a:t>Selenay</a:t>
            </a:r>
            <a:r>
              <a:rPr lang="tr-TR" sz="3600" b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</a:p>
          <a:p>
            <a:pPr algn="ctr"/>
            <a:r>
              <a:rPr lang="tr-TR" sz="3600" b="1" dirty="0" smtClean="0">
                <a:solidFill>
                  <a:schemeClr val="bg1"/>
                </a:solidFill>
                <a:latin typeface="Bookman Old Style" pitchFamily="18" charset="0"/>
              </a:rPr>
              <a:t>GÖMLEKSİZ</a:t>
            </a:r>
            <a:endParaRPr lang="tr-TR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3568" y="548680"/>
            <a:ext cx="7988424" cy="198884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BAZI KİŞİLER BALIK,KÖPEK VE TAVŞAN GİBİ HAYVANLAR BESLER.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95536" y="4293096"/>
            <a:ext cx="7772400" cy="1944216"/>
          </a:xfrm>
        </p:spPr>
        <p:txBody>
          <a:bodyPr/>
          <a:lstStyle/>
          <a:p>
            <a:r>
              <a:rPr lang="tr-TR" dirty="0" smtClean="0"/>
              <a:t>İ</a:t>
            </a:r>
            <a:endParaRPr lang="tr-TR" dirty="0"/>
          </a:p>
        </p:txBody>
      </p:sp>
      <p:pic>
        <p:nvPicPr>
          <p:cNvPr id="4" name="il_fi" descr="http://galeri3.uludagsozluk.com/181/tav%C5%9Fan-eti_21928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212976"/>
            <a:ext cx="3096344" cy="3168352"/>
          </a:xfrm>
          <a:prstGeom prst="rect">
            <a:avLst/>
          </a:prstGeom>
          <a:noFill/>
          <a:ln w="762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il_fi" descr="http://img.haberler.com/haber/176/marmara-da-balik-nesli-tukeniyor-uyarisi-2980176_3832_o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3284984"/>
            <a:ext cx="3240360" cy="3168352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6" name="rg_hi" descr="http://t2.gstatic.com/images?q=tbn:ANd9GcQO0rlXRRljKd3t5Mr-kSpdWXxewv6xZfnhGOJfJOL4vvD3U20Trw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3284984"/>
            <a:ext cx="1872208" cy="3096344"/>
          </a:xfrm>
          <a:prstGeom prst="rect">
            <a:avLst/>
          </a:prstGeom>
          <a:solidFill>
            <a:srgbClr val="FFFF00"/>
          </a:solidFill>
          <a:ln w="76200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04663"/>
            <a:ext cx="7772400" cy="1944217"/>
          </a:xfrm>
          <a:solidFill>
            <a:schemeClr val="accent5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GÖRDÜĞÜNÜZ GİBİ BAZI BALIKLARDA EVDE YETİŞTİRİLEBİLİR.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il_fi" descr="http://www.vipingilizce.com/wp-content/uploads/2011/02/evcil_hayvan_balik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636912"/>
            <a:ext cx="3096344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l_fi" descr="http://t1.gstatic.com/images?q=tbn:ANd9GcQCQlfAuajFIF_cupx2sl6g9HAmlcOFeoWa7QR4JmdheYkQKIl9L039YPgSU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1" y="2810530"/>
            <a:ext cx="4968552" cy="3786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894928"/>
          </a:xfrm>
          <a:ln w="76200">
            <a:solidFill>
              <a:srgbClr val="00B0F0"/>
            </a:solidFill>
          </a:ln>
        </p:spPr>
        <p:txBody>
          <a:bodyPr anchor="ctr" anchorCtr="0"/>
          <a:lstStyle/>
          <a:p>
            <a:pPr algn="ctr"/>
            <a:r>
              <a:rPr lang="tr-TR" dirty="0" smtClean="0"/>
              <a:t>ÇİFTLİK HAYVANLARI</a:t>
            </a:r>
            <a:endParaRPr lang="tr-TR" dirty="0"/>
          </a:p>
        </p:txBody>
      </p:sp>
      <p:pic>
        <p:nvPicPr>
          <p:cNvPr id="4" name="il_fi" descr="http://tx.english-ch.com/teacher/sophia/FarmAnimals_ori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36912"/>
            <a:ext cx="4032448" cy="34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l_fi" descr="http://static8.depositphotos.com/1008522/823/v/450/dep_8237190-Farm-Animal-Vector-Design-Elements-Set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2564904"/>
            <a:ext cx="3923928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EVCİL HAYVANLAR SADECE EVDE BESLENEN HAYVANLAR DEĞİLDİR.</a:t>
            </a:r>
          </a:p>
          <a:p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EVİMİZİN YAKINLARINDA AHIRLARDA,AĞILDA,KÜMESTE,KULÜBEDE YAŞAYAN VE SAHİPLERİ TARAFINDAN BAKIMI YAPILAN HAYVANLARDA EVCİL HAYVANLARDIR.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blipFill>
            <a:blip r:embed="rId4" cstate="print"/>
            <a:tile tx="0" ty="0" sx="100000" sy="100000" flip="none" algn="tl"/>
          </a:blipFill>
        </p:spPr>
        <p:txBody>
          <a:bodyPr anchor="ctr" anchorCtr="0"/>
          <a:lstStyle/>
          <a:p>
            <a:pPr algn="ctr"/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ÇİFTLİK HAYVANLARI</a:t>
            </a: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3 Resim" descr="http://t2.gstatic.com/images?q=tbn:ANd9GcTM8JQCpQ1Sdz9XZh-1c6CDZiAyKm9Ft6zgZpH6QzD7rYMGNNQmUQ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4221088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Yer Tutucusu"/>
          <p:cNvSpPr>
            <a:spLocks noGrp="1"/>
          </p:cNvSpPr>
          <p:nvPr>
            <p:ph type="body" idx="1"/>
          </p:nvPr>
        </p:nvSpPr>
        <p:spPr>
          <a:xfrm>
            <a:off x="539552" y="1340768"/>
            <a:ext cx="4040188" cy="762000"/>
          </a:xfrm>
        </p:spPr>
        <p:txBody>
          <a:bodyPr/>
          <a:lstStyle/>
          <a:p>
            <a:r>
              <a:rPr lang="tr-TR" dirty="0" smtClean="0"/>
              <a:t>ÇİFTLİK HAYVANLARI</a:t>
            </a: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Başlık"/>
          <p:cNvSpPr>
            <a:spLocks noGrp="1"/>
          </p:cNvSpPr>
          <p:nvPr>
            <p:ph type="title"/>
          </p:nvPr>
        </p:nvSpPr>
        <p:spPr>
          <a:solidFill>
            <a:srgbClr val="0070C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 anchorCtr="0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HER HAYVAN FARKLIDIR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6" name="5 Metin Yer Tutucusu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tr-TR" dirty="0" smtClean="0"/>
              <a:t>EV HAYVANLARI</a:t>
            </a:r>
            <a:endParaRPr lang="tr-TR" dirty="0"/>
          </a:p>
        </p:txBody>
      </p:sp>
      <p:pic>
        <p:nvPicPr>
          <p:cNvPr id="7" name="il_fi" descr="http://tx.english-ch.com/teacher/sophia/FarmAnimals_orig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348880"/>
            <a:ext cx="4032448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g_hi" descr="http://t2.gstatic.com/images?q=tbn:ANd9GcR-XIIkOIH0rX35nNTMJHBWL4N5xNlXtK1t2Nzwga1ePZUIULA3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2204864"/>
            <a:ext cx="4032448" cy="2145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l_fi" descr="http://www.kocaelimeydan.com/images/haberler/ev_ve_sus_hayvanlari_saticilarina_egitim_h519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4293096"/>
            <a:ext cx="4032448" cy="1807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75656" y="481608"/>
            <a:ext cx="6192688" cy="1219200"/>
          </a:xfrm>
        </p:spPr>
        <p:txBody>
          <a:bodyPr numCol="1" anchor="ctr" anchorCtr="0"/>
          <a:lstStyle/>
          <a:p>
            <a:pPr algn="ctr"/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YIRTICI HAYVANLAR</a:t>
            </a: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2 Resim" descr="http://enguzelresimlerim.org/images/hayvanlar-resimi-2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08920"/>
            <a:ext cx="5184576" cy="3816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l_fi" descr="http://www.guzelresimler.net/data/media/32/avlanan%20kartal%20resimleri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2708920"/>
            <a:ext cx="288032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395536" y="1484784"/>
            <a:ext cx="8373616" cy="4572000"/>
          </a:xfrm>
          <a:blipFill>
            <a:blip r:embed="rId4" cstate="print"/>
            <a:tile tx="0" ty="0" sx="100000" sy="100000" flip="none" algn="tl"/>
          </a:blipFill>
        </p:spPr>
        <p:txBody>
          <a:bodyPr numCol="1"/>
          <a:lstStyle/>
          <a:p>
            <a:r>
              <a:rPr lang="tr-TR" dirty="0" smtClean="0"/>
              <a:t>YIRTICI HAYVANLAR HER HAYVAN GİBİ DEĞİLDİR. HER HAYVANIN FARKLI ÖZELLİĞİ VE DUYGULARI VARDIR.</a:t>
            </a: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YIRTICI HAYVANLAR</a:t>
            </a: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3 Akış Çizelgesi: Bağlayıcı"/>
          <p:cNvSpPr/>
          <p:nvPr/>
        </p:nvSpPr>
        <p:spPr>
          <a:xfrm>
            <a:off x="755576" y="3140968"/>
            <a:ext cx="45719" cy="45719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1" name="il_fi" descr="http://t1.gstatic.com/images?q=tbn:ANd9GcQNVGP0frSQyHiFUjpZjJf6z0ZNZtcmjlD69f9yA7avBNmZV93JnsNlQ0Pl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3284984"/>
            <a:ext cx="280831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Dikdörtgen Belirtme Çizgisi"/>
          <p:cNvSpPr/>
          <p:nvPr/>
        </p:nvSpPr>
        <p:spPr>
          <a:xfrm>
            <a:off x="3995936" y="2348880"/>
            <a:ext cx="1944216" cy="1080120"/>
          </a:xfrm>
          <a:prstGeom prst="wedgeRectCallout">
            <a:avLst>
              <a:gd name="adj1" fmla="val -41315"/>
              <a:gd name="adj2" fmla="val 86133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BENİM ADIM AYI YIRTICI HAYVANIM.</a:t>
            </a:r>
            <a:endParaRPr lang="tr-TR" dirty="0"/>
          </a:p>
        </p:txBody>
      </p:sp>
      <p:pic>
        <p:nvPicPr>
          <p:cNvPr id="15" name="14 Resim" descr="http://static.uzmantv.com/articles/720/ddQMVQ0a4np/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3789040"/>
            <a:ext cx="2808337" cy="2281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17 Köşeleri Yuvarlanmış Dikdörtgen Belirtme Çizgisi"/>
          <p:cNvSpPr/>
          <p:nvPr/>
        </p:nvSpPr>
        <p:spPr>
          <a:xfrm>
            <a:off x="6156176" y="2348880"/>
            <a:ext cx="2304256" cy="1224136"/>
          </a:xfrm>
          <a:prstGeom prst="wedgeRoundRectCallou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BENİM ADIM KAPLAN YIRTICI HAYVANIM.</a:t>
            </a:r>
            <a:endParaRPr lang="tr-TR" dirty="0"/>
          </a:p>
        </p:txBody>
      </p:sp>
    </p:spTree>
  </p:cSld>
  <p:clrMapOvr>
    <a:masterClrMapping/>
  </p:clrMapOvr>
  <p:transition spd="slow">
    <p:dissolve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Dikdörtgen"/>
          <p:cNvSpPr/>
          <p:nvPr/>
        </p:nvSpPr>
        <p:spPr>
          <a:xfrm>
            <a:off x="323528" y="1628800"/>
            <a:ext cx="8640960" cy="482453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BEYAZ YIRTICILAR</a:t>
            </a: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3 Resim" descr="http://t1.gstatic.com/images?q=tbn:ANd9GcRk7OQEGWIC5LD_mde5pCA1hbi3Z_pizWbldFILidiSOS6cgnIUZA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3717032"/>
            <a:ext cx="292950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Gülen Yüz"/>
          <p:cNvSpPr/>
          <p:nvPr/>
        </p:nvSpPr>
        <p:spPr>
          <a:xfrm>
            <a:off x="467544" y="1844824"/>
            <a:ext cx="504056" cy="576064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7 Resim" descr="http://t3.gstatic.com/images?q=tbn:ANd9GcSj2w4PhAKejy8E6El6Bc2oNa2Axs-Cr8VMhXF9Fselk1IYqvlT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3789040"/>
            <a:ext cx="295232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g_hi" descr="http://t3.gstatic.com/images?q=tbn:ANd9GcQedxdFE1k-Yn31jsyut4KBCvqvwGXxQt-DIN5TRTb0RMQC3yiQ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75856" y="3717032"/>
            <a:ext cx="2664296" cy="2607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Metin kutusu"/>
          <p:cNvSpPr txBox="1"/>
          <p:nvPr/>
        </p:nvSpPr>
        <p:spPr>
          <a:xfrm>
            <a:off x="971600" y="1835532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 HAYVANIN FARKLI KİŞİLİĞİ VARDIR.</a:t>
            </a:r>
            <a:endParaRPr lang="tr-T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289</TotalTime>
  <Words>106</Words>
  <Application>Microsoft Office PowerPoint</Application>
  <PresentationFormat>Ekran Gösterisi (4:3)</PresentationFormat>
  <Paragraphs>26</Paragraphs>
  <Slides>11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Kağıt</vt:lpstr>
      <vt:lpstr>Evcil Hayvanlar</vt:lpstr>
      <vt:lpstr>BAZI KİŞİLER BALIK,KÖPEK VE TAVŞAN GİBİ HAYVANLAR BESLER.</vt:lpstr>
      <vt:lpstr>GÖRDÜĞÜNÜZ GİBİ BAZI BALIKLARDA EVDE YETİŞTİRİLEBİLİR.</vt:lpstr>
      <vt:lpstr>ÇİFTLİK HAYVANLARI</vt:lpstr>
      <vt:lpstr>ÇİFTLİK HAYVANLARI</vt:lpstr>
      <vt:lpstr>HER HAYVAN FARKLIDIR</vt:lpstr>
      <vt:lpstr>YIRTICI HAYVANLAR</vt:lpstr>
      <vt:lpstr>YIRTICI HAYVANLAR</vt:lpstr>
      <vt:lpstr>BEYAZ YIRTICILAR</vt:lpstr>
      <vt:lpstr>BİR ÇOK HAYVAN VARDIR</vt:lpstr>
      <vt:lpstr>Slayt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Evcil Hayvanlar</dc:title>
  <dc:creator>BEŞİKTAŞ'IM</dc:creator>
  <cp:lastModifiedBy>WINDOWSXP</cp:lastModifiedBy>
  <cp:revision>33</cp:revision>
  <dcterms:created xsi:type="dcterms:W3CDTF">2013-01-10T16:44:13Z</dcterms:created>
  <dcterms:modified xsi:type="dcterms:W3CDTF">2013-02-11T08:36:20Z</dcterms:modified>
</cp:coreProperties>
</file>