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58" r:id="rId5"/>
    <p:sldId id="261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67" r:id="rId14"/>
    <p:sldId id="266" r:id="rId15"/>
    <p:sldId id="265" r:id="rId16"/>
    <p:sldId id="264" r:id="rId17"/>
    <p:sldId id="263" r:id="rId18"/>
    <p:sldId id="277" r:id="rId19"/>
    <p:sldId id="276" r:id="rId20"/>
    <p:sldId id="275" r:id="rId21"/>
    <p:sldId id="283" r:id="rId22"/>
    <p:sldId id="282" r:id="rId23"/>
    <p:sldId id="281" r:id="rId24"/>
    <p:sldId id="280" r:id="rId25"/>
    <p:sldId id="279" r:id="rId26"/>
    <p:sldId id="26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C8706A-6260-493A-8AEA-7956DF2066E7}" type="datetimeFigureOut">
              <a:rPr lang="tr-TR" smtClean="0"/>
              <a:pPr/>
              <a:t>27.01.2013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B4A0C3-8B78-4B76-AC3A-FB51474921D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9462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209A-D4AA-4E25-9F4E-3FC4E5978A1A}" type="datetime1">
              <a:rPr lang="tr-TR" smtClean="0"/>
              <a:t>27.01.2013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EC1C-43B4-4517-88C3-070B1B8DB329}" type="datetime1">
              <a:rPr lang="tr-TR" smtClean="0"/>
              <a:t>27.01.2013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B48C-A108-4459-AEB4-992765644931}" type="datetime1">
              <a:rPr lang="tr-TR" smtClean="0"/>
              <a:t>27.01.2013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44C2B-067E-4508-9860-EA4386AADFE5}" type="datetime1">
              <a:rPr lang="tr-TR" smtClean="0"/>
              <a:t>27.01.2013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AE266-CFD1-4B34-A76F-9DE94267C96C}" type="datetime1">
              <a:rPr lang="tr-TR" smtClean="0"/>
              <a:t>27.01.2013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3B6E-B658-4CDF-A15E-7C777216A8EF}" type="datetime1">
              <a:rPr lang="tr-TR" smtClean="0"/>
              <a:t>27.01.2013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6B76C-AA62-4DA0-96CF-8B8D43C822BC}" type="datetime1">
              <a:rPr lang="tr-TR" smtClean="0"/>
              <a:t>27.01.2013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F3B3-AFAB-467C-8AA1-71D3A51EA1D1}" type="datetime1">
              <a:rPr lang="tr-TR" smtClean="0"/>
              <a:t>27.01.2013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D2C1-3915-4B30-857D-AA427B773C0C}" type="datetime1">
              <a:rPr lang="tr-TR" smtClean="0"/>
              <a:t>27.01.2013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7A69-B91B-45B4-BB14-CA5F4E983EF7}" type="datetime1">
              <a:rPr lang="tr-TR" smtClean="0"/>
              <a:t>27.01.2013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0D2-350E-4631-B9C2-4DFD1DA0301E}" type="datetime1">
              <a:rPr lang="tr-TR" smtClean="0"/>
              <a:t>27.01.2013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50C9D-9827-4728-AD4E-51A3CB3B675D}" type="datetime1">
              <a:rPr lang="tr-TR" smtClean="0"/>
              <a:t>27.01.2013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1.wav"/><Relationship Id="rId7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2.gif"/><Relationship Id="rId5" Type="http://schemas.openxmlformats.org/officeDocument/2006/relationships/hyperlink" Target="http://www.google.com.tr/url?sa=i&amp;rct=j&amp;q=BAYRAM+RES%C4%B0MLER%C4%B0&amp;source=images&amp;cd=&amp;cad=rja&amp;docid=JMoKoVa2DJN1TM&amp;tbnid=yRsU52LqkE8uWM:&amp;ved=0CAUQjRw&amp;url=http://blog.konutkredisi.com.tr/bayram-kredisi/&amp;ei=AB8FUZPtH4b6sgb13YHoCA&amp;bvm=bv.41524429,d.Yms&amp;psig=AFQjCNEU-YD7BR0TWPZvEhdfPTVTrUKV5g&amp;ust=1359376512867417" TargetMode="External"/><Relationship Id="rId4" Type="http://schemas.openxmlformats.org/officeDocument/2006/relationships/image" Target="../media/image1.png"/><Relationship Id="rId9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Ba%C5%9Fkomutanl%C4%B1k_Meydan_Muharebesi" TargetMode="External"/><Relationship Id="rId3" Type="http://schemas.openxmlformats.org/officeDocument/2006/relationships/hyperlink" Target="http://tr.wikipedia.org/wiki/1922" TargetMode="External"/><Relationship Id="rId7" Type="http://schemas.openxmlformats.org/officeDocument/2006/relationships/hyperlink" Target="http://tr.wikipedia.org/wiki/Mustafa_Kemal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tr.wikipedia.org/wiki/Dumlup%C4%B1nar,_K%C3%BCtahya" TargetMode="External"/><Relationship Id="rId5" Type="http://schemas.openxmlformats.org/officeDocument/2006/relationships/hyperlink" Target="http://tr.wikipedia.org/wiki/30_A%C4%9Fustos" TargetMode="External"/><Relationship Id="rId4" Type="http://schemas.openxmlformats.org/officeDocument/2006/relationships/hyperlink" Target="http://tr.wikipedia.org/wiki/26_A%C4%9Fustos" TargetMode="External"/><Relationship Id="rId9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 BAYRAM SABAHI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0181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1187624" y="1268760"/>
            <a:ext cx="165618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ŞEKER</a:t>
            </a:r>
            <a:endParaRPr lang="tr-TR" sz="32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3809222" y="285909"/>
            <a:ext cx="205892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EL ÖPME</a:t>
            </a:r>
            <a:endParaRPr lang="tr-TR" sz="32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300192" y="1268760"/>
            <a:ext cx="165618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HARÇLIK</a:t>
            </a:r>
            <a:endParaRPr lang="tr-TR" sz="32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660232" y="3501008"/>
            <a:ext cx="165618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ZİYARET</a:t>
            </a:r>
            <a:endParaRPr lang="tr-TR" sz="32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395535" y="3501008"/>
            <a:ext cx="2448273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BAĞIMSIZLIK</a:t>
            </a:r>
            <a:endParaRPr lang="tr-TR" sz="32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833295" y="5661247"/>
            <a:ext cx="259228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CUMHURİYET</a:t>
            </a:r>
            <a:endParaRPr lang="tr-TR" sz="32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472100" y="5589240"/>
            <a:ext cx="212423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 KURBAN</a:t>
            </a:r>
            <a:endParaRPr lang="tr-TR" sz="3200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71246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 ÇALIŞMASI: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5813" y="249289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47629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Ekose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Ekose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kumaş deseni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112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80928"/>
            <a:ext cx="3024336" cy="3901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Resim 4" descr="http://pierrecassi.com/wp-content/uploads/2010/12/spor-gomle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3317" y="2785054"/>
            <a:ext cx="2736304" cy="390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Resim 7" descr="http://mertervitrini.com/firmalar/nisa/urunler/nisa_urun_3b58e4c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80928"/>
            <a:ext cx="3191477" cy="390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6705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Rugan: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Ayakkabı, çanta vb. yapımında kullanılan parlak bir cins deri.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01317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2808312" cy="380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52937"/>
            <a:ext cx="2808312" cy="380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Resim 16" descr="SISLEY MARKA KIRMIZI RUGAN AYAKKABI NO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852937"/>
            <a:ext cx="3096344" cy="3744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9583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4325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Hikaye unsurları: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 karakterler: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1870959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Anne, baba, çocuk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437" y="2691949"/>
            <a:ext cx="33664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3573016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Bayramın ilk günü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6618" y="486916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Ev, bakkal, bayram yeri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3252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28803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Olay: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107424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Kahvaltı için alışverişe gitmesi.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37321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268063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Çocuğun parayı bayram yerinde harcaması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6537" y="436311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Bayramlık kıyafetlerinin kirlenmesi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ltbilgi Yer Tutucusu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5217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496550" cy="709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323528" y="1955951"/>
            <a:ext cx="320486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Anne, baba, çocuk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699598" y="2325283"/>
            <a:ext cx="356103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Bayramın ilk günü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0235" y="6018906"/>
            <a:ext cx="34822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Ev, bakkal, bayram yeri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7236296" y="5870545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Kahvaltı için alışverişe gitmesi.</a:t>
            </a:r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20999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09" y="0"/>
            <a:ext cx="9101810" cy="5170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5157192"/>
            <a:ext cx="9144001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şağı Ok 6"/>
          <p:cNvSpPr/>
          <p:nvPr/>
        </p:nvSpPr>
        <p:spPr>
          <a:xfrm rot="19195634">
            <a:off x="4130125" y="2379069"/>
            <a:ext cx="295195" cy="276165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karı Ok 7"/>
          <p:cNvSpPr/>
          <p:nvPr/>
        </p:nvSpPr>
        <p:spPr>
          <a:xfrm rot="2454820">
            <a:off x="4102628" y="1365596"/>
            <a:ext cx="350189" cy="3093511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şağı Ok 8"/>
          <p:cNvSpPr/>
          <p:nvPr/>
        </p:nvSpPr>
        <p:spPr>
          <a:xfrm rot="18280971">
            <a:off x="4548541" y="4593697"/>
            <a:ext cx="246792" cy="1534973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karı Ok 9"/>
          <p:cNvSpPr/>
          <p:nvPr/>
        </p:nvSpPr>
        <p:spPr>
          <a:xfrm rot="1712074">
            <a:off x="4382373" y="2528954"/>
            <a:ext cx="257210" cy="3137222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5172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ÇELİŞKİLİ İFADELER: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9430" y="1039962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‘’Kurdeleyi kısa kesilmiş saçlarına bağlamaya çalıştı ama beceremedi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Annesi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saçlarını iki örgü yapıp kurdele ile bağladı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6928" y="4005064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saçın örülmeyeceği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 burada çelişkili ifade vardır.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4351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172818" y="3242593"/>
            <a:ext cx="37511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ayakkabı, bluz, kurdele, eteklik, yatak, tereyağı, para, salıncak, çamur, saç.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141371" y="2979280"/>
            <a:ext cx="396044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sevinç, heyecan, mutluluk, telaş, üzüntü, şaşkınlık.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Altbilgi Yer Tutucusu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8086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6633"/>
            <a:ext cx="51845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blog.konutkredisi.com.tr/wp-content/uploads/2012/07/bayram_resimleri-kartlari14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3"/>
            <a:ext cx="3904556" cy="648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aris Manco - Bu gun bayra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558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4152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0180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945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 babasından niçin kendisini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affetmesini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diliyor?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501317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2742929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Baba, hoşgörüsünü hangi sözlerle belirtiyor?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917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0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8380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0181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5535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74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753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 BAYRAM SABAHI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21489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Bayramlarımız milli ve dini olmak üzere ikiye ayrılır.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771" y="155679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Milli Bayramlar: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5233" y="236795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1-Cumhuriyet Bayramı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3181611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 EKİM 1923 tarihinde cumhuriyet ilan edilmiştir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422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2-Ulusak Egemenlik ve Çocuk Bayramı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6698" y="465313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8390" y="1579004"/>
            <a:ext cx="8928992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 Nisan 1920 tarihinde TBMM </a:t>
            </a:r>
            <a:r>
              <a:rPr lang="tr-TR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açılmıştır.Türkiye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Cumhuriyeti'nin kurucusu ve ilk cumhurbaşkanı Mustafa Kemal Atatürk tarafından çocuklara armağan edilmiştir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235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3-Atatürk’ü Anma, Gençlik ve Spor Bayramı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56704"/>
            <a:ext cx="892899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 Mayıs 1919'da Mustafa Kemal Atatürk Bandırma Vapuru ile Samsun'a çıkmıştır ve bu gün Kurtuluş Savaşı'nın başladığı gün kabul edilir. Atatürk bu bayramı Türk gençliğine armağan etmiştir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543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07222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 Zafer Bayramı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8390" y="762963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dirty="0">
                <a:solidFill>
                  <a:srgbClr val="FFFF00"/>
                </a:solidFill>
              </a:rPr>
              <a:t>Zafer Bayramı, </a:t>
            </a:r>
            <a:r>
              <a:rPr lang="tr-TR" sz="3600" u="sng" dirty="0">
                <a:solidFill>
                  <a:srgbClr val="FFFF00"/>
                </a:solidFill>
                <a:hlinkClick r:id="rId3" tooltip="1922"/>
              </a:rPr>
              <a:t>1922</a:t>
            </a:r>
            <a:r>
              <a:rPr lang="tr-TR" sz="3600" dirty="0">
                <a:solidFill>
                  <a:srgbClr val="FFFF00"/>
                </a:solidFill>
              </a:rPr>
              <a:t> yılında </a:t>
            </a:r>
            <a:r>
              <a:rPr lang="tr-TR" sz="3600" u="sng" dirty="0">
                <a:solidFill>
                  <a:srgbClr val="FFFF00"/>
                </a:solidFill>
                <a:hlinkClick r:id="rId4" tooltip="26 Ağustos"/>
              </a:rPr>
              <a:t>26 Ağustos</a:t>
            </a:r>
            <a:r>
              <a:rPr lang="tr-TR" sz="3600" dirty="0">
                <a:solidFill>
                  <a:srgbClr val="FFFF00"/>
                </a:solidFill>
              </a:rPr>
              <a:t>'ta başlayıp, </a:t>
            </a:r>
            <a:r>
              <a:rPr lang="tr-TR" sz="3600" u="sng" dirty="0">
                <a:solidFill>
                  <a:srgbClr val="FFFF00"/>
                </a:solidFill>
                <a:hlinkClick r:id="rId5" tooltip="30 Ağustos"/>
              </a:rPr>
              <a:t>30 Ağustos</a:t>
            </a:r>
            <a:r>
              <a:rPr lang="tr-TR" sz="3600" dirty="0">
                <a:solidFill>
                  <a:srgbClr val="FFFF00"/>
                </a:solidFill>
              </a:rPr>
              <a:t>'ta </a:t>
            </a:r>
            <a:r>
              <a:rPr lang="tr-TR" sz="3600" u="sng" dirty="0">
                <a:solidFill>
                  <a:srgbClr val="FFFF00"/>
                </a:solidFill>
                <a:hlinkClick r:id="rId6" tooltip="Dumlupınar, Kütahya"/>
              </a:rPr>
              <a:t>Dumlupınar</a:t>
            </a:r>
            <a:r>
              <a:rPr lang="tr-TR" sz="3600" dirty="0">
                <a:solidFill>
                  <a:srgbClr val="FFFF00"/>
                </a:solidFill>
              </a:rPr>
              <a:t>'da </a:t>
            </a:r>
            <a:r>
              <a:rPr lang="tr-TR" sz="3600" u="sng" dirty="0">
                <a:solidFill>
                  <a:srgbClr val="FFFF00"/>
                </a:solidFill>
                <a:hlinkClick r:id="rId7" tooltip="Mustafa Kemal"/>
              </a:rPr>
              <a:t>Mustafa Kemal</a:t>
            </a:r>
            <a:r>
              <a:rPr lang="tr-TR" sz="3600" dirty="0">
                <a:solidFill>
                  <a:srgbClr val="FFFF00"/>
                </a:solidFill>
              </a:rPr>
              <a:t>'in başkumandanlığında zaferle </a:t>
            </a:r>
            <a:r>
              <a:rPr lang="tr-TR" sz="3600" dirty="0" err="1">
                <a:solidFill>
                  <a:srgbClr val="FFFF00"/>
                </a:solidFill>
              </a:rPr>
              <a:t>sonuçlanan</a:t>
            </a:r>
            <a:r>
              <a:rPr lang="tr-TR" sz="3600" u="sng" dirty="0" err="1">
                <a:solidFill>
                  <a:srgbClr val="FFFF00"/>
                </a:solidFill>
                <a:hlinkClick r:id="rId8" tooltip="Başkomutanlık Meydan Muharebesi"/>
              </a:rPr>
              <a:t>Başkomutanlık</a:t>
            </a:r>
            <a:r>
              <a:rPr lang="tr-TR" sz="3600" u="sng" dirty="0">
                <a:solidFill>
                  <a:srgbClr val="FFFF00"/>
                </a:solidFill>
                <a:hlinkClick r:id="rId8" tooltip="Başkomutanlık Meydan Muharebesi"/>
              </a:rPr>
              <a:t> Meydan Muharebesi</a:t>
            </a:r>
            <a:r>
              <a:rPr lang="tr-TR" sz="3600" dirty="0">
                <a:solidFill>
                  <a:srgbClr val="FFFF00"/>
                </a:solidFill>
              </a:rPr>
              <a:t>'ni (Büyük Taarruz) anmak için kutlanan bayramdır. İşgal birliklerinin ülke sınırlarını </a:t>
            </a:r>
            <a:r>
              <a:rPr lang="tr-TR" sz="3600" dirty="0" err="1">
                <a:solidFill>
                  <a:srgbClr val="FFFF00"/>
                </a:solidFill>
              </a:rPr>
              <a:t>terketmesi</a:t>
            </a:r>
            <a:r>
              <a:rPr lang="tr-TR" sz="3600" dirty="0">
                <a:solidFill>
                  <a:srgbClr val="FFFF00"/>
                </a:solidFill>
              </a:rPr>
              <a:t> daha sonra gerçekleşse de, 30 Ağustos sembolik olarak ülke topraklarının geri alındığı günü temsil eder.)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2719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Dini Bayramlar: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1-Ramazan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Bayramı: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8233" y="1772816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İslam aleminde, oruç tutma ayı olan Ramazan'ın ardından üç gün boyunca kutlanan dini bir bayramdır.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6652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2-Kurban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Bayramı: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0080" y="872551"/>
            <a:ext cx="892899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dirty="0">
                <a:solidFill>
                  <a:srgbClr val="FFFF00"/>
                </a:solidFill>
                <a:latin typeface="Rockwell Extra Bold" pitchFamily="18" charset="0"/>
              </a:rPr>
              <a:t>İbrahim peygamber ve oğlu İsmail ile ilgili kıssadan yola çıkarak, </a:t>
            </a:r>
            <a:r>
              <a:rPr lang="tr-TR" sz="3800" i="1" dirty="0">
                <a:solidFill>
                  <a:srgbClr val="FFFF00"/>
                </a:solidFill>
                <a:latin typeface="Rockwell Extra Bold" pitchFamily="18" charset="0"/>
              </a:rPr>
              <a:t>kurban</a:t>
            </a:r>
            <a:r>
              <a:rPr lang="tr-TR" sz="3800" dirty="0">
                <a:solidFill>
                  <a:srgbClr val="FFFF00"/>
                </a:solidFill>
                <a:latin typeface="Rockwell Extra Bold" pitchFamily="18" charset="0"/>
              </a:rPr>
              <a:t> kavramı, çok daha genel bir adanmışlığı, Allah için bireyin her şeyini feda edebilecek olmasını, Allah'a teslimiyeti ve ona karşı şükür içinde olmayı ifade etmektedir</a:t>
            </a:r>
            <a:r>
              <a:rPr lang="tr-TR" sz="4000" dirty="0">
                <a:solidFill>
                  <a:srgbClr val="FFFF00"/>
                </a:solidFill>
              </a:rPr>
              <a:t>.</a:t>
            </a:r>
            <a:r>
              <a:rPr lang="tr-TR" sz="4000" dirty="0"/>
              <a:t> 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80526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758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6222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437</Words>
  <Application>Microsoft Office PowerPoint</Application>
  <PresentationFormat>Ekran Gösterisi (4:3)</PresentationFormat>
  <Paragraphs>127</Paragraphs>
  <Slides>26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lenovo</cp:lastModifiedBy>
  <cp:revision>19</cp:revision>
  <dcterms:created xsi:type="dcterms:W3CDTF">2013-01-19T06:45:43Z</dcterms:created>
  <dcterms:modified xsi:type="dcterms:W3CDTF">2013-01-27T19:33:36Z</dcterms:modified>
</cp:coreProperties>
</file>