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4" r:id="rId2"/>
    <p:sldId id="256" r:id="rId3"/>
    <p:sldId id="274" r:id="rId4"/>
    <p:sldId id="275" r:id="rId5"/>
    <p:sldId id="276" r:id="rId6"/>
    <p:sldId id="257" r:id="rId7"/>
    <p:sldId id="279" r:id="rId8"/>
    <p:sldId id="280" r:id="rId9"/>
    <p:sldId id="281" r:id="rId10"/>
    <p:sldId id="282" r:id="rId11"/>
    <p:sldId id="283" r:id="rId12"/>
    <p:sldId id="263" r:id="rId13"/>
    <p:sldId id="264" r:id="rId14"/>
    <p:sldId id="260" r:id="rId15"/>
    <p:sldId id="266" r:id="rId16"/>
    <p:sldId id="267" r:id="rId17"/>
    <p:sldId id="261" r:id="rId18"/>
    <p:sldId id="262" r:id="rId19"/>
    <p:sldId id="268" r:id="rId20"/>
    <p:sldId id="258" r:id="rId21"/>
    <p:sldId id="277" r:id="rId22"/>
    <p:sldId id="270" r:id="rId23"/>
    <p:sldId id="259" r:id="rId24"/>
    <p:sldId id="271" r:id="rId25"/>
    <p:sldId id="278" r:id="rId26"/>
    <p:sldId id="272" r:id="rId27"/>
    <p:sldId id="273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E6B9E-3341-4B14-AC8C-797166E5E30A}" type="datetimeFigureOut">
              <a:rPr lang="tr-TR" smtClean="0"/>
              <a:pPr/>
              <a:t>04.01.2013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4D508-132F-4074-A14C-05C34DC045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5688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BONGO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B4D508-132F-4074-A14C-05C34DC045C9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1379-3A0A-49F4-924F-556DC9AF4252}" type="datetime1">
              <a:rPr lang="tr-TR" smtClean="0"/>
              <a:t>04.01.2013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E233-573A-4385-86EF-704B31442390}" type="datetime1">
              <a:rPr lang="tr-TR" smtClean="0"/>
              <a:t>04.01.2013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3BAA-7543-4C21-A39D-E121EA1C637D}" type="datetime1">
              <a:rPr lang="tr-TR" smtClean="0"/>
              <a:t>04.01.2013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45E7-BF05-4583-BD61-FE1A77C64FC3}" type="datetime1">
              <a:rPr lang="tr-TR" smtClean="0"/>
              <a:t>04.01.2013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0976E-AB8C-494B-8C53-73F78804CD4B}" type="datetime1">
              <a:rPr lang="tr-TR" smtClean="0"/>
              <a:t>04.01.2013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9CD6-4CB0-4EFF-A8F4-CD65F9DA7574}" type="datetime1">
              <a:rPr lang="tr-TR" smtClean="0"/>
              <a:t>04.01.2013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CABEA-E578-420C-AD59-5B44409CEB38}" type="datetime1">
              <a:rPr lang="tr-TR" smtClean="0"/>
              <a:t>04.01.2013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87292-C358-4E63-8CDB-A8946087F1CA}" type="datetime1">
              <a:rPr lang="tr-TR" smtClean="0"/>
              <a:t>04.01.2013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B4ADF-AC09-4825-811F-572C8F86FDBE}" type="datetime1">
              <a:rPr lang="tr-TR" smtClean="0"/>
              <a:t>04.01.2013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ED24-AAB8-4CB7-9506-F7AD25D2ACBA}" type="datetime1">
              <a:rPr lang="tr-TR" smtClean="0"/>
              <a:t>04.01.2013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9EDA6-846F-4948-96D8-0FA84FA435B1}" type="datetime1">
              <a:rPr lang="tr-TR" smtClean="0"/>
              <a:t>04.01.2013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42DA6-3E35-4A49-A9BF-6456B2E68260}" type="datetime1">
              <a:rPr lang="tr-TR" smtClean="0"/>
              <a:t>04.01.2013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B3F8A-EBFD-4D5C-A6C9-89A5AC58633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Tahta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tr.wikipedia.org/wiki/M%C3%BCzik_aleti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Orta_Do%C4%9Fu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tr.wikipedia.org/wiki/Balkan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Davul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r.wikipedia.org/wiki/Deri" TargetMode="External"/><Relationship Id="rId4" Type="http://schemas.openxmlformats.org/officeDocument/2006/relationships/hyperlink" Target="http://tr.wikipedia.org/wiki/Vurmal%C4%B1_%C3%A7alg%C4%B1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501122" cy="607223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Alfa" pitchFamily="34" charset="0"/>
              </a:rPr>
              <a:t>HAZIRLAYAN</a:t>
            </a:r>
            <a:r>
              <a:rPr lang="tr-TR" sz="4800" b="1" dirty="0" smtClean="0">
                <a:solidFill>
                  <a:srgbClr val="FF0000"/>
                </a:solidFill>
                <a:latin typeface="Alfa" pitchFamily="34" charset="0"/>
              </a:rPr>
              <a:t/>
            </a:r>
            <a:br>
              <a:rPr lang="tr-TR" sz="4800" b="1" dirty="0" smtClean="0">
                <a:solidFill>
                  <a:srgbClr val="FF0000"/>
                </a:solidFill>
                <a:latin typeface="Alfa" pitchFamily="34" charset="0"/>
              </a:rPr>
            </a:br>
            <a:r>
              <a:rPr lang="tr-TR" sz="4800" b="1" dirty="0" smtClean="0">
                <a:latin typeface="Alfa" pitchFamily="34" charset="0"/>
              </a:rPr>
              <a:t/>
            </a:r>
            <a:br>
              <a:rPr lang="tr-TR" sz="4800" b="1" dirty="0" smtClean="0">
                <a:latin typeface="Alfa" pitchFamily="34" charset="0"/>
              </a:rPr>
            </a:br>
            <a:r>
              <a:rPr lang="tr-TR" sz="4800" b="1" dirty="0" smtClean="0">
                <a:latin typeface="Alfa" pitchFamily="34" charset="0"/>
              </a:rPr>
              <a:t/>
            </a:r>
            <a:br>
              <a:rPr lang="tr-TR" sz="4800" b="1" dirty="0" smtClean="0">
                <a:latin typeface="Alfa" pitchFamily="34" charset="0"/>
              </a:rPr>
            </a:br>
            <a:r>
              <a:rPr lang="tr-TR" sz="4800" b="1" dirty="0" smtClean="0">
                <a:latin typeface="Alfa" pitchFamily="34" charset="0"/>
              </a:rPr>
              <a:t>   </a:t>
            </a:r>
            <a:r>
              <a:rPr lang="tr-TR" sz="4000" b="1" dirty="0" smtClean="0">
                <a:latin typeface="Alfa" pitchFamily="34" charset="0"/>
              </a:rPr>
              <a:t>KEMALİYE İLKOKULU          </a:t>
            </a:r>
            <a:br>
              <a:rPr lang="tr-TR" sz="4000" b="1" dirty="0" smtClean="0">
                <a:latin typeface="Alfa" pitchFamily="34" charset="0"/>
              </a:rPr>
            </a:br>
            <a:r>
              <a:rPr lang="tr-TR" sz="4000" b="1" dirty="0" smtClean="0">
                <a:latin typeface="Alfa" pitchFamily="34" charset="0"/>
              </a:rPr>
              <a:t>                 VAKFIKEBİR</a:t>
            </a:r>
            <a:endParaRPr lang="tr-TR" sz="4800" b="1" dirty="0">
              <a:latin typeface="Alfa" pitchFamily="34" charset="0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214950"/>
            <a:ext cx="8229600" cy="1214446"/>
          </a:xfrm>
        </p:spPr>
        <p:txBody>
          <a:bodyPr>
            <a:noAutofit/>
          </a:bodyPr>
          <a:lstStyle/>
          <a:p>
            <a:r>
              <a:rPr lang="tr-TR" dirty="0" smtClean="0">
                <a:latin typeface="Alfa" pitchFamily="34" charset="0"/>
              </a:rPr>
              <a:t>Daha çok Küba’da kullanılan Bir müzik aletidir.</a:t>
            </a:r>
            <a:endParaRPr lang="tr-TR" dirty="0">
              <a:latin typeface="Alfa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798195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2 İçerik Yer Tutucusu"/>
          <p:cNvSpPr txBox="1">
            <a:spLocks/>
          </p:cNvSpPr>
          <p:nvPr/>
        </p:nvSpPr>
        <p:spPr>
          <a:xfrm>
            <a:off x="642910" y="285729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" pitchFamily="34" charset="0"/>
                <a:ea typeface="+mn-ea"/>
                <a:cs typeface="+mn-cs"/>
              </a:rPr>
              <a:t>GUİRO(T</a:t>
            </a:r>
            <a:r>
              <a:rPr kumimoji="0" lang="tr-TR" sz="6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" pitchFamily="34" charset="0"/>
                <a:ea typeface="+mn-ea"/>
                <a:cs typeface="+mn-cs"/>
              </a:rPr>
              <a:t> IR</a:t>
            </a: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" pitchFamily="34" charset="0"/>
                <a:ea typeface="+mn-ea"/>
                <a:cs typeface="+mn-cs"/>
              </a:rPr>
              <a:t>-TIR)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  <a:ea typeface="+mn-ea"/>
              <a:cs typeface="+mn-cs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600200"/>
            <a:ext cx="8501122" cy="2543179"/>
          </a:xfrm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" pitchFamily="34" charset="0"/>
              </a:rPr>
              <a:t>2-Metalden</a:t>
            </a:r>
          </a:p>
          <a:p>
            <a:pPr>
              <a:buNone/>
            </a:pPr>
            <a:r>
              <a:rPr lang="tr-TR" sz="6000" b="1" dirty="0" smtClean="0">
                <a:solidFill>
                  <a:srgbClr val="FF0000"/>
                </a:solidFill>
                <a:latin typeface="Alfa" pitchFamily="34" charset="0"/>
              </a:rPr>
              <a:t>            Yapılanlar:</a:t>
            </a:r>
            <a:endParaRPr lang="tr-TR" sz="6000" b="1" dirty="0">
              <a:solidFill>
                <a:srgbClr val="FF0000"/>
              </a:solidFill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14414" y="428604"/>
            <a:ext cx="6929486" cy="1071569"/>
          </a:xfrm>
        </p:spPr>
        <p:txBody>
          <a:bodyPr>
            <a:noAutofit/>
          </a:bodyPr>
          <a:lstStyle/>
          <a:p>
            <a:r>
              <a:rPr lang="tr-TR" sz="6000" b="1" dirty="0" smtClean="0">
                <a:latin typeface="Alfa" pitchFamily="34" charset="0"/>
              </a:rPr>
              <a:t>ÇELİK  ÜÇGEN</a:t>
            </a:r>
            <a:endParaRPr lang="tr-TR" sz="6000" b="1" dirty="0">
              <a:latin typeface="Alf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650085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İçerik Yer Tutucusu"/>
          <p:cNvSpPr txBox="1">
            <a:spLocks/>
          </p:cNvSpPr>
          <p:nvPr/>
        </p:nvSpPr>
        <p:spPr>
          <a:xfrm>
            <a:off x="1366814" y="5357826"/>
            <a:ext cx="6929486" cy="10715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  <a:ea typeface="+mn-ea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14348" y="5286388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latin typeface="Alfa" pitchFamily="34" charset="0"/>
              </a:rPr>
              <a:t>Çelikten, üçgen biçiminde yapılmış, bir çubukla vurularak çalınan bir çalgı.</a:t>
            </a:r>
            <a:endParaRPr lang="tr-TR" sz="3200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348" y="5072074"/>
            <a:ext cx="7929618" cy="1500198"/>
          </a:xfrm>
        </p:spPr>
        <p:txBody>
          <a:bodyPr>
            <a:noAutofit/>
          </a:bodyPr>
          <a:lstStyle/>
          <a:p>
            <a:r>
              <a:rPr lang="tr-TR" sz="2400" dirty="0" smtClean="0">
                <a:latin typeface="Alfa" pitchFamily="34" charset="0"/>
              </a:rPr>
              <a:t>Vurmalı bir çalgıdır. Çok eskiçağlardan beri kullanıldığı bilinen bu çalgı önceleri tunçtan yapılıyordu. Daire biçiminde olan bu müzik aleti daha sonra pirinçten yapılmaya başlandı.</a:t>
            </a:r>
            <a:endParaRPr lang="tr-TR" sz="2400" b="1" dirty="0">
              <a:latin typeface="Alf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214422"/>
            <a:ext cx="685804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1857356" y="285729"/>
            <a:ext cx="47149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6000" b="1" dirty="0" smtClean="0">
                <a:latin typeface="Alfa" pitchFamily="34" charset="0"/>
              </a:rPr>
              <a:t>ZİL</a:t>
            </a:r>
            <a:endParaRPr lang="tr-TR" sz="6000" b="1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457200" y="5143512"/>
            <a:ext cx="8229600" cy="1357322"/>
          </a:xfrm>
        </p:spPr>
        <p:txBody>
          <a:bodyPr>
            <a:normAutofit/>
          </a:bodyPr>
          <a:lstStyle/>
          <a:p>
            <a:r>
              <a:rPr lang="tr-TR" sz="2400" dirty="0" smtClean="0">
                <a:latin typeface="Alfa" pitchFamily="34" charset="0"/>
              </a:rPr>
              <a:t>Metalden yapılmış konik biçimli bir çalgıdır. İçinde yine metalden küçük bir tokmak asılıdır çıngırak sallandıkça koninin iç yüzeyine çarparak ses verir.</a:t>
            </a:r>
            <a:endParaRPr lang="tr-TR" sz="2400" dirty="0">
              <a:latin typeface="Alfa" pitchFamily="34" charset="0"/>
            </a:endParaRPr>
          </a:p>
        </p:txBody>
      </p:sp>
      <p:pic>
        <p:nvPicPr>
          <p:cNvPr id="18434" name="Picture 2" descr="http://www.egeyelken.com/UrunResimleri/2782/27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643050"/>
            <a:ext cx="6715172" cy="3071834"/>
          </a:xfrm>
          <a:prstGeom prst="rect">
            <a:avLst/>
          </a:prstGeom>
          <a:noFill/>
        </p:spPr>
      </p:pic>
      <p:sp>
        <p:nvSpPr>
          <p:cNvPr id="6" name="3 İçerik Yer Tutucusu"/>
          <p:cNvSpPr txBox="1">
            <a:spLocks/>
          </p:cNvSpPr>
          <p:nvPr/>
        </p:nvSpPr>
        <p:spPr>
          <a:xfrm>
            <a:off x="609600" y="428604"/>
            <a:ext cx="8229600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" pitchFamily="34" charset="0"/>
                <a:ea typeface="+mn-ea"/>
                <a:cs typeface="+mn-cs"/>
              </a:rPr>
              <a:t>ÇINGIRAK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  <a:ea typeface="+mn-ea"/>
              <a:cs typeface="+mn-cs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71472" y="5500702"/>
            <a:ext cx="7929618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dirty="0" smtClean="0">
                <a:latin typeface="Alfa" pitchFamily="34" charset="0"/>
              </a:rPr>
              <a:t>Brezilya kökenli bir çalgıdır.Bu alet bildiğimiz kabağın kurutulup içinin oyulmasıyla yapılır.</a:t>
            </a:r>
            <a:endParaRPr lang="tr-TR" sz="2400" b="1" dirty="0">
              <a:latin typeface="Alf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71612"/>
            <a:ext cx="735811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İçerik Yer Tutucusu"/>
          <p:cNvSpPr txBox="1">
            <a:spLocks/>
          </p:cNvSpPr>
          <p:nvPr/>
        </p:nvSpPr>
        <p:spPr>
          <a:xfrm>
            <a:off x="2438384" y="500042"/>
            <a:ext cx="4286280" cy="107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" pitchFamily="34" charset="0"/>
              </a:rPr>
              <a:t>KABASA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5357826"/>
            <a:ext cx="7858180" cy="13573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400" dirty="0" smtClean="0">
                <a:latin typeface="Alfa" pitchFamily="34" charset="0"/>
              </a:rPr>
              <a:t>    Brezilya Kökenli bir çalgıdır. Elle kıvrık dip tarafından tutulup üzerine bagetle vurularak ritim tutulur.</a:t>
            </a:r>
            <a:endParaRPr lang="tr-TR" sz="2400" b="1" dirty="0">
              <a:latin typeface="Alfa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8"/>
            <a:ext cx="692948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İçerik Yer Tutucusu"/>
          <p:cNvSpPr txBox="1">
            <a:spLocks/>
          </p:cNvSpPr>
          <p:nvPr/>
        </p:nvSpPr>
        <p:spPr>
          <a:xfrm>
            <a:off x="609600" y="571480"/>
            <a:ext cx="8229600" cy="10715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" pitchFamily="34" charset="0"/>
                <a:ea typeface="+mn-ea"/>
                <a:cs typeface="+mn-cs"/>
              </a:rPr>
              <a:t>METAL  AGOGO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  <a:ea typeface="+mn-ea"/>
              <a:cs typeface="+mn-cs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928662" y="5286388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lfa" pitchFamily="34" charset="0"/>
              </a:rPr>
              <a:t>Zil, Türk müziğinde ve diğer bir çok Orta Doğu ülkesinin müzik kültüründe var olan bir usul vurma çalgısıdır</a:t>
            </a:r>
            <a:endParaRPr lang="tr-TR" sz="2400" dirty="0">
              <a:latin typeface="Alfa" pitchFamily="34" charset="0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1142976" y="500042"/>
            <a:ext cx="6786610" cy="107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" pitchFamily="34" charset="0"/>
              </a:rPr>
              <a:t>AYAKLI ZİL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</a:endParaRPr>
          </a:p>
        </p:txBody>
      </p:sp>
      <p:pic>
        <p:nvPicPr>
          <p:cNvPr id="17410" name="Picture 2" descr="http://t1.gstatic.com/images?q=tbn:ANd9GcRu7_wajGUzh7dMit3A1PSiKWZG1rNgX8tH5lt2Xjg90PszcuCHKDSvDJEx5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8"/>
            <a:ext cx="6715172" cy="3357586"/>
          </a:xfrm>
          <a:prstGeom prst="rect">
            <a:avLst/>
          </a:prstGeom>
          <a:noFill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457200" y="2500307"/>
            <a:ext cx="8229600" cy="2500330"/>
          </a:xfrm>
        </p:spPr>
        <p:txBody>
          <a:bodyPr/>
          <a:lstStyle/>
          <a:p>
            <a:r>
              <a:rPr lang="tr-TR" sz="5400" b="1" dirty="0" smtClean="0">
                <a:solidFill>
                  <a:srgbClr val="FF0000"/>
                </a:solidFill>
                <a:latin typeface="Alfa" pitchFamily="34" charset="0"/>
              </a:rPr>
              <a:t>3-Deriden </a:t>
            </a:r>
          </a:p>
          <a:p>
            <a:pPr>
              <a:buNone/>
            </a:pPr>
            <a:r>
              <a:rPr lang="tr-TR" sz="5400" b="1" dirty="0" smtClean="0">
                <a:solidFill>
                  <a:srgbClr val="FF0000"/>
                </a:solidFill>
                <a:latin typeface="Alfa" pitchFamily="34" charset="0"/>
              </a:rPr>
              <a:t>            Yapılanlar: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85852" y="428604"/>
            <a:ext cx="6429420" cy="10001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6000" b="1" dirty="0" smtClean="0">
                <a:latin typeface="Alfa" pitchFamily="34" charset="0"/>
              </a:rPr>
              <a:t>DEF ( T EF )</a:t>
            </a:r>
            <a:endParaRPr lang="tr-TR" sz="6000" b="1" dirty="0">
              <a:latin typeface="Alfa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00175"/>
            <a:ext cx="7143800" cy="350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İçerik Yer Tutucusu"/>
          <p:cNvSpPr txBox="1">
            <a:spLocks/>
          </p:cNvSpPr>
          <p:nvPr/>
        </p:nvSpPr>
        <p:spPr>
          <a:xfrm>
            <a:off x="428596" y="5072074"/>
            <a:ext cx="7858180" cy="1285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tr-TR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  <a:ea typeface="+mn-ea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71472" y="5214950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i="1" dirty="0" smtClean="0">
                <a:latin typeface="Alfa" pitchFamily="34" charset="0"/>
              </a:rPr>
              <a:t>Yuvarlak bir </a:t>
            </a:r>
            <a:r>
              <a:rPr lang="tr-TR" sz="2400" i="1" dirty="0" smtClean="0">
                <a:latin typeface="Alfa" pitchFamily="34" charset="0"/>
                <a:hlinkClick r:id="rId3" tooltip="Tahta"/>
              </a:rPr>
              <a:t>tahta</a:t>
            </a:r>
            <a:r>
              <a:rPr lang="tr-TR" sz="2400" i="1" dirty="0" smtClean="0">
                <a:latin typeface="Alfa" pitchFamily="34" charset="0"/>
              </a:rPr>
              <a:t> kasnağın bir veya iki yanına deriden bir örtü geçirilerek yapılan ve parmak vuruşlarıyla çalınan </a:t>
            </a:r>
            <a:r>
              <a:rPr lang="tr-TR" sz="2400" i="1" dirty="0" smtClean="0">
                <a:latin typeface="Alfa" pitchFamily="34" charset="0"/>
                <a:hlinkClick r:id="rId4" tooltip="Müzik aleti"/>
              </a:rPr>
              <a:t>müzik aleti</a:t>
            </a:r>
            <a:r>
              <a:rPr lang="tr-TR" sz="2400" i="1" dirty="0" smtClean="0">
                <a:latin typeface="Alfa" pitchFamily="34" charset="0"/>
              </a:rPr>
              <a:t>dir.</a:t>
            </a:r>
            <a:endParaRPr lang="tr-TR" sz="2400" i="1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428605"/>
            <a:ext cx="8101042" cy="1214445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Alfa" pitchFamily="34" charset="0"/>
              </a:rPr>
              <a:t>VURMALI</a:t>
            </a:r>
            <a:r>
              <a:rPr lang="tr-TR" sz="7200" b="1" dirty="0" smtClean="0">
                <a:solidFill>
                  <a:srgbClr val="FF0000"/>
                </a:solidFill>
                <a:latin typeface="Alfa" pitchFamily="34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Alfa" pitchFamily="34" charset="0"/>
              </a:rPr>
              <a:t>ÇALGILAR</a:t>
            </a:r>
            <a:endParaRPr lang="tr-TR" sz="7200" b="1" dirty="0">
              <a:solidFill>
                <a:srgbClr val="FF0000"/>
              </a:solidFill>
              <a:latin typeface="Alfa" pitchFamily="34" charset="0"/>
            </a:endParaRPr>
          </a:p>
        </p:txBody>
      </p:sp>
      <p:sp>
        <p:nvSpPr>
          <p:cNvPr id="1026" name="AutoShape 2" descr="data:image/jpeg;base64,/9j/4AAQSkZJRgABAQAAAQABAAD/2wCEAAkGBhQRERUUEhQVFRQUGBUTFRUYGBQXGBcYFxoZFRQUFhgYHiYeGBslGRgXHy8gIygpLS8sGR4xNTAqNSYrLCkBCQoKDgwOGg8PFykcHCQpKSwpKSwsKSksKSwsKSksLCwsKSkpKSksKSkpKSksKSwpKSksKSwpKSksLCkpKSksKf/AABEIAOUA3AMBIgACEQEDEQH/xAAcAAEAAgMBAQEAAAAAAAAAAAAABgcBBAUDAgj/xABIEAABAwIDBAgBCQYDBgcAAAABAAIRAyEEEjEFQVHwBgcTImFxgZEyFCNSYpKhscHRQnKC0uHxFpOiJDNDU2ODFSU0c6Oy4v/EABkBAQADAQEAAAAAAAAAAAAAAAABAgMEBf/EACQRAQEAAgICAQQDAQAAAAAAAAABAhEDEiFRMRMyQVIEInFh/9oADAMBAAIRAxEAPwC8UREBERAREQEREBERARJXw+qBqUH2sErTftVg0M+Qn79FrYrahI7tjuJjjpF+Sq3OROq6yLku2q7cB95/PyWHbSf4c+ar9TFPWutKSuOdov4j2Cf+Iv8AD2T6kRp2JWA+VyBtN/Ee3PmsUNouaL97xM7zpqePtCTkhp2ZRcar0lYww8OFp7rKj9f3Wkcd6yOlmH+k/wDya/8AIrTKU07KLmYfpHRqODWucSbf7usPclsD1XSzKyGUREBERAREQEREBERAREQFiVla2PxzKLDUqGGt1Nz4AAC5JNgBcoOU/a1SIAGd0kD6IsTmMCAJjQkmBvtp9gXGaji93jZg8mSRE73Zj4rGBxragB395hGhIBsQDr8JMcJ9dks3jSef0v8AquW21pIxPN+eC8/k7eH3k+Hhzw1X3zzzuX1zw5/qqJGtHp+Q8vJAmXn8uf6JzxUwYTnnhuWf7eKxHI9vzTSGP6/lz6LBus8/lPgsRzyfvUgsg88+KDnn3SOdVI+XCef10WKjnZSGusRBa6SCOEzI4SDafKPrnnesBNjawnSAAhlUFjjZpN2vMfsuAufqwHa92F2qdQESDKjNWi1zS1wDmmxabzzx8LL12djzREOJddzRJkugkMceLi0XOupWuOftWxI0XxRqh7Q4EEEAgjQg3BC+1qqIiICIiAiIgIiIChvWJiCOwbNiajyOJaAB9z3e87lMlE+sbCzh2VIvTqNv9V/cv/EWcdAqZ/bVsflHdg7Tad7nNzuZA0+byB4g3+LEUtD/AMM6QC7vbO2iHkta9r3tLiQCMwbmdlzNF4DYEkatNzdVJU2s+mcRSpkim90kgCW1D2YdldqAWtcDG8MJ0v5sw7qDsPVLwHHK7K14JDXEH9mzJYYsdR4BYeJqNetvleIM7p8ueZWXUx4jzuOYXI2LtVz2iT2g0BcO8fMi86/cpLhAYtv3G/6FWmO2drRNHxHP91g0TwXVqMP0Gu9Y/EL4fQb9Ejxn30KnodnKLOdP6LB559lrnHPHaWJy59+hbYAWkzlJy3IkcVEq3SParHkfJKbmBxa1+Wo0OaHENfeqSAReCJEquk7TQ88+3t7COefRQvC9Msa50Ow1OxvHa050kNNQiSJ1AdceS7dDbtT/AImHc0C7i2oSBDQZOdjR8RAHhO8QoS7Mc8+fghHPp/fkW86e0sPAL3uaSJLHAlwvF8gI3bifVeGO23QY1xaHudByAgsa50d29TKLHW6tpXbaHPPO5YLrTfz3ac71ENjdK3BzW16mZxLpFMUXiIEXYBBzZtD98L52njKpLg14ytMAFhcAATlA78C2lh5SkgkGN2/Spgyc0fRiANbu0HpKijumVHEO71Qse0tNBzI7JlSHAlxMlwDHO7xBafZR/a1OpXcyma8OqO7JgFKoQ7NkbENceM6eS4u3dj4nBk0sRSY0unJULC4EAgk0qgdF7TvgwQJVteh+lMGxrabRTjIGgMgyMoENg7xEXXuq46lNsvq4WpReZFB4DDp3HgkNjgCHH+KLQrHWygiIgIiICIiAiIgLn7fwJrYerTGr2OaJ0zR3Z9YXQWCEH5mryIaRcZjAjVx1MD4rNniVKMNsdlKi4mHPDT3uB17nATF9d++Byul2z+xxVZmgFR7Rr8JOdmt/hcL+u8Lq18bnwuf6VMEnzADrec8leZy2vV/jSWeXe6I7SLWgPbPiLG/h5xwVg7M2kx41g8CCOG/RVn0fPdB8vzvzwKmuyGaWTi5cu2mX8rixx8xKQQov0/6QuwmGzMkOdLQRNrcYIbOk+ykFIqM9ZGH7TBinbNUq0qbCZHeLrCWgkTEaFd+V/q4cflVuI6T4j5RTGFqVA4UcPlAJfmd8np1ajXMJyuuL8YPgtnoniTWxVVjnvOWm+q3I98BzC0NyAmCDJ1tpMLwbs5jMXRAYyCaZcwPNQQRZpc5rSR2eUERbS67R2A2i/tKM03xEtuIIu0tdLSDl0IIMLmy5pjdOnHgyym46+2MfkZRDSKfb1GtdIhxbq5vdmDAA1tDwHWBXExGONDvMcA5pYR3HN+JwDmmGGS5sNmR8Xgt3ZeJrPrNZWIqsjKAWUgGkCWuENgaQbaOncu9g8fRLy6IykgE0XXdJgghnr9lUusv7SunDknFJjcXa2RkLXOZBOZzXOAFyxxYRI1iInhG6FDutCrYAakWO/KT3mg7rfdPgu+NssYIaS0TupvAv/Bx/BV11i7S7RzTndAECQ8DjqRzO5XnLLdOX6OXzXAp0uyq0HNcyo0Po1JaZBy1AXMcHfA8QB9/BdPZ/SE16Yc4S5hLZsJ+gT45SARoY3XC4heA1pk8PhfqL6x5718YDaTDUeAIzCXQXuL3T8RBEx3nAW3xfffd63R0naSpl0UqGrtPDB0WcXCAO6Y7QwddWZfInSSpJ12bSa3D0aEAmpUNWbS1tIRI8S54E8JXD6s6bam1AQf8Ad0X1NDecrBroe9PouV1lbQNfar2OBimaeHaAHSRYmIBkl1R8btFfi318qcuplqJ11JbL7PB1Kpma1UxM/DSGQa/X7T8NysZaGxNkMwuHp0Kc5aTQwExJjVxgASTJsN631vGAiIgIiICIiAiIgLCyiCnOt3AZMS2pFqjB9phyu9cpp/fwUawdXNg3tJ+An0BIfPuXe3grM63dm58G2qBek8SeDX90yP3+z8vC6q7o86X1KZ0eyd/7Jyn7n/cuLmx+Xb/Gz1Ul6MVppi+6Pbz1U42JW3c8/oqy6LYrJmpnVp0keunlr+KnGy8ZBBHOnPMLj31ydfPj3w2m9N/BRvrDqf7NTMkEVmEQN4a8tIJ+EgiZg6DzHYw+IkLidPnTg54VaR00l2Um/gTxXfc+2DzcJ/ZXGzxOLpDgfHc2wv4c3Uxrjn+/OnFRbo1TzY2n/wB0+1MGZ5/NTSthvDnn81w8nzt345ddRz8MBOlrjd4b9RoL7l2wbHTfrvmSZtx/H30W0efv4czu3bDXc+H6f1VZdI5cu13HpXNuP9/dV306qT9+4aR5qeYnE2P5R6+v6qtumj+8Bv1jxm8c/wBbcfnOGE1ha5NZ0AeU+/j/AAr62FRm5NrCLid/5DXeffx2q6HFovEU545QGnXxldPZzCyg0gZnPPdaNXOcQ1jRxJge9vDqy3017Zzznv0mPQev8lw+0McQO40Uac/tOpgnL5F76bddR5KO9XGzX4vaVN1Vxf2f+0VHOklxZAaSTv7Qs4fD4W7nWEz5Fs7CbPBBc4mrWI1cWnM4+RqvJH7nmuz1JbJy4eriTrWfkafqU5Fv43OH8PqenHHUkceeW7asoLKItWYiIgIiICIiAiIgIiIOft/Z/wAow1al/wAym9gMTBLTlMeDoPovz9szFNbiaT3ENa+zps0Co0tgnc2S2+g13L9IOX536a7M7HF16cQBUqFo+rU+dYPLK4D34LLkjTC2Xw2Np4c4es2qJLXfFuPtFtPcKU7Mqzobag+G4/nK4mwsO6vgA98uaHuw73WBa8Q6kXXvmbUYAdzxH7dvPYuNNCoaFU6fC7iNR5A6+44LzuTjs8PW4uSZY/6sbAYru33c+i1umVScFV8DTP8A8jAfxWrgsTHPPMabvbbIz4asBoab/uBLT7tn34quGeppx5YayQnotUjGs8q3jE02++nN4nVSp78mx9udK16M42MbSkky+o2ZuZpuiSdfhb46Kw3med3nv59XJ40vrbBf5cbxbh+fN15vqc/iVgu5t72tz5Lzc7nziOR6blk1xxedeoY8t0xcKv8AaNU1sWO4Yp99wlnwsuROaNVLtt7RFKkXSJiBJ/p68LKKMo9lhalR1n1oaOIB0HmWhzvbxnbi8eWmc8aR/EV3Pf8ACS5zgNRdzj573Rr4K0erfo/8prCu4EUsI4MY0gEPqhsB0gx3BFo1y3soLsDZVTE4qnSoj5xwPe1DBo+q7waM3mS0alXdj6tLZOzj2ZgUaZbTm5fVPwzxc55k+u4L0MZuy/iPNzy1v3VOdYO23YvHVCGmGluGptBY74CQRY3Paufp4K+tgbJGFw1Kg24pMDJ0kj4nRul0n1VHdWuyTiNpU80uFGcQ8/SLT3c3nULTfWDwX6AatcfbGsoiKyoiIgIiICIiAiIgIiICp/rg2flxLagFqtMfapOg+fcez28bXAoF1ubOD8KyrF6VSCfqVBlIPhnFP2B3Kmfwtj8uR1MUmvoYyk9uZrnsLmuEtLX08hEeIYQddPQeHTHoWaJzEu7IWZW+J1MXIp1/pNB0qTN+8ZkuhfRbbVTC4yk+m/KC9jHtm1RrnhrmuixsSQYsW+h/RrmyLqlxnJi0md48txTmzdoupjLWtlt2g+E6wSf2TF7xMrs4iuDRqQbdnU/+pHt/VafTajS2dVp3c1lYPIOUOY3KW5gWNggd4HuDf8J1UNxVathnls5A8ZmAElrmuGrcwmCCN2nFcGXDlK7/AKmHJP8Ark0cb2dVj5ux7XTu1dM+H9fJWsakweP9/wAL/eqpw2XNUDgCCx0W/aDwARBsYzXvqRxjt4LpTVYA0gPAAAkQ6PHncrc2O9aOGbm6nBfzw55nVauNxrabS5xAF+eePDSKV+l1V0ZGNE8ZJvGgixvpHHTRcjHYmqagNaSXEQHy0GbxAvoRp4RrbLHitbXLHF0mVHYquHOvTYZO9pIu1oO8aeg8V59JMc14YxpkAlzt4taJ0Jgvngpbsjq3xNZjX1HMax4a4NGYCHXzFre88xHdc5oveDpFeluHp08a+lTJLKIbSzHUubJqHgO85zbAABgXTjxWea5c+eXeM/KwOpvZkUK1ctvVqdm128tpCCPLtDU9vJQfp/0hq4rFvknsaT3sos/ZhrjTdV+s5xa682Fhvm7NgbGZg8MyixxcxmY5nZZOZxeSYAG/cvznWa5zy0S+o5+UcXPc6B6k87l1ZeJI4sfNtq2OpbY+XD1cQ4Xrvys/cpy0Eebi77IVkLn7B2U3C4elRbpTY1k8SPicfEuk+q6C0k1FLdiIilAiIgIiICIiAiIgIiIC5HSzAGtgq9MfEabi395ozs/1ALrr5fooo/LeIcWOzNsRcb7t087x6jxX6hw7wWggyCAQeINwfXVfnDpLs0UcRWoi3ZveweDQfm/9BYr/AOi+I7TBYZ/0qNF3uxpWeHpfJC+vCm04WgTY9qRmAEgFpJG60hpif2RwXW2dVZU2LRq1qTawbhWuLIYfhp5SWz8JgTYyLi5stLrqozs8OAnJVaSeALXt0394tHqvjojXD+j5AIltHEsI4ZXVQAfSFa/lWKv6P4FtXFMpVQ57X5g4NJzGGk92GuvmjdGumo9sTs7D03d41uzkkDPRY8szOFN12lou090i5FnAWWizFOpPL2GHAvAI1uADF+BPlZSLo7tXD0MLiPlADnllVtAlpeO0DGkAWOU/ONgmw72l5xnltuz8tvqu6LUcY6qapJ7IMDeyqm2bOCHEazFg02hwMWCtbZPRLC4YzRo02kaOguf9t5LuG9V71E42kKddhewVS9kMJaHOaGagakA5h/dTfEdPsGyoaZqy5vxZWucBv+IC/pK1kxjO3KsdYO3nYPAvqMeGVCWU2Ohp7znCbOse6HHyB4KjaOIGJrsD3B9SvWaHkkd4Pe0EW45naeisvri2qx+BoFha9lSsCHAgjuseZB9wod1X7K7faNIwC2iHVnSPojKy3/uPB9PBRn5sWxupVndZWNFHZle4bnDaI0Fqjg1w8smb0Cq7qx2WMTtGmbObQBruvaW92mPtuDv4VNuuraOWhQo2+ce5500pgAeI7zxpwjevTqY2LkwtTEEd6u8hp/6dIlo/19oeQps3VPiLFRYaVlaKiIiAiIgIiICIiAiIgIiICwQsogpLrcwHZ47ONK1Om/8AibNN26NAz3Vh9WWIzbLw15ytfT1n4HuYPuAXB659n5qFGt9CoaZ8qjf5mNHqq62N07r4bD1MMHAU3EkOuXNzWe1kbiQST4mIlZb62r63IlXWxtt1ep2DK47BrWlzGgEuqgvmXbwBk4iQbSJbX2xsZ2OcCWueMrnNJBLd7DBuLC3GDwjBx+e+g4k3MQfICI3LWqnnT+1/xVPOXytJptfKAKrZ0lx4atgeHJX1itstc3s2h0kv8rhgm3GPvC5+Lfdvjb7gfy+5adRxmf0559FMwibXbwONNLKWOyuac4cDBadZB1srC2Fh8JixTe01M7Q3ttGvDndwPabiA8jiLXjRVbg2Zj4b/wBPKOP5LexFdzGHISCQ5tiRIy3aSIkEjQ621tFcpO2kyeNuv0p2iKmVjSXMD6r6ZOW/admBmDSQ090SBxHEhWD1K4ANpYitF3PbSafCm3OQPWpH8Pgqbw5mOAn0iQL6zF/vVwdVm0fk+ysRiKpORlSrVAJtlFOmSGjdLpEbze8ydZ8s78It1o7TditpGlT73Z5MMwcXm7v9b8p/cCuvYezG4bD06LPhpMaweMCC7zJk+qpPqu2e7GbTFWpDuxzYioeNR57sf9xxcP3FfatFa+Kc3njbyX2iKyBERARfOZM6jY+kXk7ENGrh7hfDsfTGr2fab+qdp7TpsItI7Zo/86l9tn6rzd0gw41rU/tA/go74+zrfToouYekeH/5g9A4/gF8HpPQ+k77FT+VR9TH2npl6dZFxMR0qosBMVDAkxTdpfjHAr12DtkYlmcCAbi828bC6Tkxt1KXGzzp1lH+mHStuAoh5YajnOyMYCGyYLiSToABuBOll31VvW/iHVH06LAXCm11R8CYLyGskATYNeZ+sJ3KcrqbRPlAuk/WNicaQ2q4Npy35pndbY2LjdzyDxMb7KPPcGl08HR52t7ZjyFM+jnVY/aNB9btRTEkU+4H5iJLhOcZRMCeJO4BRHaOEy52vDg5vdIIgggkEEG8+H4qn+r7eVMEeO7nhrHNvlz+fxt7fet7AYM5Gl15BjyBI09CumOjLi3MBIPO7T+qyvJJdNphbEZxZ+HyaP8ASPfTndrEzydLDXnUea6ePweR4a6wBg+ENqD9FqPwwm3v48391rL4ZaeOFx7qbpadbEWgjgQfHmbHdq7QbUGmU3kXI0IABi3r99p86WBB3W5H4W9l79lTAs68WG8yPfn2i6t2asa9N3dcReRA9f7j381v4PpPWbhq2FHdpV3U3OkGZY6e6dIMNmx+EBaOJcGsEzEz+duGgvujfC9+j2yPluJpYdrw3O8DvQIADi4NN5dlBAbvP33itTvo3tZ2zqpNIDLIbUYbdoGk6nUOHeh3nrMK59k7Xp4mk2rSMtd7g72uG4hVZ0z6M/JqoLZNJwETc5mAAh3jv8bny0+jHSF2CrSJNN1qlMb/AKzfrj3IJB1EVmWvFRV1hZXjhMU2oxr2EOa4BzXDQg3BXstVRERBxNs7Ep13AvqvYQMsBwA11ggjUx7Lns6K4Ua1if46Y8dwXS2r0Yp4h+d5eDly2LYi50cDGu5aw6FUOLz9jz+iufLC2/bK2xzkn3V4f4YwX0x61GfovduxsE3fT9ag/Ir0b0PofX9x+QXp/hSjwdv/AGuKjpf1ie8/avEYDAt/ap/5p/mWRRwX0qX+Z/8Apezei1EfT+2V6Do3R4O+079U6ZfrDvP2rXy4L6VKP3/6rIpYP/pX8Z/NbA6O0eDvt1P5ln/D9H6J+3U/mTpl6itynutd1PBRdtEiN7Wn8l89FqlE0z2DXBhJLSTMibEXsNIB3Qtr/D9H6J+3U/mWdj7FZhm5WExuncNw8VOOOUvmRW2a+a6KrzrJDqdRjmlp7ZpaWvY14Bploa5oOh+dM33DS82ItXF7Np1Y7RjX5TLczQ6DxE6Fb2bijhdB9k1sLSqUao7rKtTsnktJcxxkEhphvlbU2ELw6WdXNDGiQTReXZnvYAc9iCXtkAug/Fr5iyloCymhUe0+qetRAdh6grhoAyOhj+Pdk5XazBLfXdoYytiMPhnONGpSyOawvfTsC6fhDwA+wN7tvutN1QtPaey2V2Bri4Q5tQFri1wc0yCCFllw427azmynh+Ytq1jWqkk3c4knQTfgmFbrOoMWmNxEfpuVzs6m6DKgqMrVJbMNqMo1GydcwytBHMzda9TqWoijlp1nisJJeQ3I7gDTHwgWuDPmpuN1omc3tVdo55/utN2H+eGQOecodETEiXGBMgX13KaY/qs2hTMNpsqiNab2/g/KfuI0WjR6sdo1Hf8Ap3Nm0vfTaI4mHTG/Qn7lTHGyrZZSxDsTQzyAfhAgQ6+lrWG/X08NathSw99rm8LeoiRxg29tFa9LqWxTac9tQL7yz50AWtD4vf6o8yo7tXohjcOO/RqtbMlzB2jDH0jTJA9YV92fjwrrG/ludGusl/ZfJ9oB2Iw5gB9u2pcCHH4wNe9cfSdotvaWzms79J4q0H/7uo3gNWvB+AiYINxvG9Q11KmbwAfqECP4R3eNhF59NnZeKdh6ncdma5ryWnutkMdlLwZaYMRe9xIlV3uIuFi4egXSnDso08O6pFbM7ukPjvvdkGeMomDAnVToFfn3D/PUhWYAIzNqMmQ2DB11bob6W1+JWP0G6bdplw9d3f8AhpvP7cfsOP07b7u8xe+OX4UsTxFhrpWVogREQIREQIREQIREQEREBERAREQEREBERBiFlEQYQhISEHL2p0XwuJB7ehTqE3zFozTxDx3gfIqu+l/VMWkPwALhfNRc4SPrU3PNx9Vx9YsLYhIUWbTLp+dKGyMXgnOqOw9am0fGXU3ZCBbvG4IF7yI4xrsVywjOz4DBIvLDBOW9xG4jUNnUEL9AVqIcC0gEEEEEAgg2IIOo8FFqvVngy4uYx1KWlpax7gzUEHIZFiJEWVLj6T221Orrpn8qb2NVxNZlwSIL2jUu+uJg/rKm8qI9Ger6nhK/bF5e4AhliIkQXXcbwSPU67pfCvFRERSCIiAiIgIiICIvmoCQY1goMysyqn6TUauE2hsbDNxOKc2qXMxBOIxPzxb2YLnd+0kkwI1XQ6RVjgcXs+i7F40CvjHuphpFRr2vdTAw9d9SoH5Gl8Aw7uuNpAICyEUExHW3h2DFk0MU4YGo2liCG0YGZ7qYcCaokZmxxuDESR0cF1iYeri6OFDazXYml8ow9RzAGVWZS6W97O2zXHvtb8J4iQlSKBO64MMBWc6hixTw1YYevVyUSym4uLATlqlzmyD8IJ0tcT09sdYmHw4rO79VuG7H5Q6lkIp9vHZHvOaXggz3M1kEqRRHEdZFBuIw+HZTr1X4uiMTQLGsh7Cxz2g53tLXEMPxAATcgSRGulfWNQxOyvlNGtjMM0YltB7qTKfbNe0F5puBqBpaWwZa47p3hBaaL5ZovpAREQEREBERAREQEREBERAREQEREBERBBel3RHFYraODxVLsAzBOLg176odUzZcw7tMhkZbXP5L16b9Da+Nxezq1N1JrcFW7Z4eXgu71J2VuVpGlM3PFTVEFV1+q7FOZtdofQ/8yq06tM5qvzYZWdVIf83cw7dvC3sD1eYlmO2ZiS6jkwOEZhKjQ6pmeRTqUy9nciO+DBjePFWMiCiej3RmrtFm2MLTdTY2rjx2j3F2ZjWVXPJY0NIebaEt81KukfVni8T8ppivS+TuoUaGFY8PJpdmWEkgCMzsmU1LugxEWVg4LZVGiXGlSp0y74ixjGZomM2UCdTrxW2grfAdXmJZjtmYlz6BbgMK3CvaHVAXkMqU8zZZEd8G+sHRcR3U5izsqpgu0w+d+M+Vh+arlDezyZY7OZkferjRB8UpgTAMCQDInfBgT7BfaIgIiICIiAiIgIiICIiAiIgIiICIiAiIgIiICIiAiIgIiICIiAiIgIiICIiAiIg//9k="/>
          <p:cNvSpPr>
            <a:spLocks noChangeAspect="1" noChangeArrowheads="1"/>
          </p:cNvSpPr>
          <p:nvPr/>
        </p:nvSpPr>
        <p:spPr bwMode="auto">
          <a:xfrm>
            <a:off x="0" y="-1042988"/>
            <a:ext cx="2095500" cy="2181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data:image/jpeg;base64,/9j/4AAQSkZJRgABAQAAAQABAAD/2wCEAAkGBhQRERUUEhQVFRQUGBUTFRUYGBQXGBcYFxoZFRQUFhgYHiYeGBslGRgXHy8gIygpLS8sGR4xNTAqNSYrLCkBCQoKDgwOGg8PFykcHCQpKSwpKSwsKSksKSwsKSksLCwsKSkpKSksKSkpKSksKSwpKSksKSwpKSksLCkpKSksKf/AABEIAOUA3AMBIgACEQEDEQH/xAAcAAEAAgMBAQEAAAAAAAAAAAAABgcBBAUDAgj/xABIEAABAwIDBAgBCQYDBgcAAAABAAIRAyEEEjEFQVHwBgcTImFxgZEyFCNSYpKhscHRQnKC0uHxFpOiJDNDU2ODFSU0c6Oy4v/EABkBAQADAQEAAAAAAAAAAAAAAAABAgMEBf/EACQRAQEAAgICAQQDAQAAAAAAAAABAhEDEiFRMRMyQVIEInFh/9oADAMBAAIRAxEAPwC8UREBERAREQEREBERARJXw+qBqUH2sErTftVg0M+Qn79FrYrahI7tjuJjjpF+Sq3OROq6yLku2q7cB95/PyWHbSf4c+ar9TFPWutKSuOdov4j2Cf+Iv8AD2T6kRp2JWA+VyBtN/Ee3PmsUNouaL97xM7zpqePtCTkhp2ZRcar0lYww8OFp7rKj9f3Wkcd6yOlmH+k/wDya/8AIrTKU07KLmYfpHRqODWucSbf7usPclsD1XSzKyGUREBERAREQEREBERAREQFiVla2PxzKLDUqGGt1Nz4AAC5JNgBcoOU/a1SIAGd0kD6IsTmMCAJjQkmBvtp9gXGaji93jZg8mSRE73Zj4rGBxragB395hGhIBsQDr8JMcJ9dks3jSef0v8AquW21pIxPN+eC8/k7eH3k+Hhzw1X3zzzuX1zw5/qqJGtHp+Q8vJAmXn8uf6JzxUwYTnnhuWf7eKxHI9vzTSGP6/lz6LBus8/lPgsRzyfvUgsg88+KDnn3SOdVI+XCef10WKjnZSGusRBa6SCOEzI4SDafKPrnnesBNjawnSAAhlUFjjZpN2vMfsuAufqwHa92F2qdQESDKjNWi1zS1wDmmxabzzx8LL12djzREOJddzRJkugkMceLi0XOupWuOftWxI0XxRqh7Q4EEEAgjQg3BC+1qqIiICIiAiIgIiIChvWJiCOwbNiajyOJaAB9z3e87lMlE+sbCzh2VIvTqNv9V/cv/EWcdAqZ/bVsflHdg7Tad7nNzuZA0+byB4g3+LEUtD/AMM6QC7vbO2iHkta9r3tLiQCMwbmdlzNF4DYEkatNzdVJU2s+mcRSpkim90kgCW1D2YdldqAWtcDG8MJ0v5sw7qDsPVLwHHK7K14JDXEH9mzJYYsdR4BYeJqNetvleIM7p8ueZWXUx4jzuOYXI2LtVz2iT2g0BcO8fMi86/cpLhAYtv3G/6FWmO2drRNHxHP91g0TwXVqMP0Gu9Y/EL4fQb9Ejxn30KnodnKLOdP6LB559lrnHPHaWJy59+hbYAWkzlJy3IkcVEq3SParHkfJKbmBxa1+Wo0OaHENfeqSAReCJEquk7TQ88+3t7COefRQvC9Msa50Ow1OxvHa050kNNQiSJ1AdceS7dDbtT/AImHc0C7i2oSBDQZOdjR8RAHhO8QoS7Mc8+fghHPp/fkW86e0sPAL3uaSJLHAlwvF8gI3bifVeGO23QY1xaHudByAgsa50d29TKLHW6tpXbaHPPO5YLrTfz3ac71ENjdK3BzW16mZxLpFMUXiIEXYBBzZtD98L52njKpLg14ytMAFhcAATlA78C2lh5SkgkGN2/Spgyc0fRiANbu0HpKijumVHEO71Qse0tNBzI7JlSHAlxMlwDHO7xBafZR/a1OpXcyma8OqO7JgFKoQ7NkbENceM6eS4u3dj4nBk0sRSY0unJULC4EAgk0qgdF7TvgwQJVteh+lMGxrabRTjIGgMgyMoENg7xEXXuq46lNsvq4WpReZFB4DDp3HgkNjgCHH+KLQrHWygiIgIiICIiAiIgLn7fwJrYerTGr2OaJ0zR3Z9YXQWCEH5mryIaRcZjAjVx1MD4rNniVKMNsdlKi4mHPDT3uB17nATF9d++Byul2z+xxVZmgFR7Rr8JOdmt/hcL+u8Lq18bnwuf6VMEnzADrec8leZy2vV/jSWeXe6I7SLWgPbPiLG/h5xwVg7M2kx41g8CCOG/RVn0fPdB8vzvzwKmuyGaWTi5cu2mX8rixx8xKQQov0/6QuwmGzMkOdLQRNrcYIbOk+ykFIqM9ZGH7TBinbNUq0qbCZHeLrCWgkTEaFd+V/q4cflVuI6T4j5RTGFqVA4UcPlAJfmd8np1ajXMJyuuL8YPgtnoniTWxVVjnvOWm+q3I98BzC0NyAmCDJ1tpMLwbs5jMXRAYyCaZcwPNQQRZpc5rSR2eUERbS67R2A2i/tKM03xEtuIIu0tdLSDl0IIMLmy5pjdOnHgyym46+2MfkZRDSKfb1GtdIhxbq5vdmDAA1tDwHWBXExGONDvMcA5pYR3HN+JwDmmGGS5sNmR8Xgt3ZeJrPrNZWIqsjKAWUgGkCWuENgaQbaOncu9g8fRLy6IykgE0XXdJgghnr9lUusv7SunDknFJjcXa2RkLXOZBOZzXOAFyxxYRI1iInhG6FDutCrYAakWO/KT3mg7rfdPgu+NssYIaS0TupvAv/Bx/BV11i7S7RzTndAECQ8DjqRzO5XnLLdOX6OXzXAp0uyq0HNcyo0Po1JaZBy1AXMcHfA8QB9/BdPZ/SE16Yc4S5hLZsJ+gT45SARoY3XC4heA1pk8PhfqL6x5718YDaTDUeAIzCXQXuL3T8RBEx3nAW3xfffd63R0naSpl0UqGrtPDB0WcXCAO6Y7QwddWZfInSSpJ12bSa3D0aEAmpUNWbS1tIRI8S54E8JXD6s6bam1AQf8Ad0X1NDecrBroe9PouV1lbQNfar2OBimaeHaAHSRYmIBkl1R8btFfi318qcuplqJ11JbL7PB1Kpma1UxM/DSGQa/X7T8NysZaGxNkMwuHp0Kc5aTQwExJjVxgASTJsN631vGAiIgIiICIiAiIgLCyiCnOt3AZMS2pFqjB9phyu9cpp/fwUawdXNg3tJ+An0BIfPuXe3grM63dm58G2qBek8SeDX90yP3+z8vC6q7o86X1KZ0eyd/7Jyn7n/cuLmx+Xb/Gz1Ul6MVppi+6Pbz1U42JW3c8/oqy6LYrJmpnVp0keunlr+KnGy8ZBBHOnPMLj31ydfPj3w2m9N/BRvrDqf7NTMkEVmEQN4a8tIJ+EgiZg6DzHYw+IkLidPnTg54VaR00l2Um/gTxXfc+2DzcJ/ZXGzxOLpDgfHc2wv4c3Uxrjn+/OnFRbo1TzY2n/wB0+1MGZ5/NTSthvDnn81w8nzt345ddRz8MBOlrjd4b9RoL7l2wbHTfrvmSZtx/H30W0efv4czu3bDXc+H6f1VZdI5cu13HpXNuP9/dV306qT9+4aR5qeYnE2P5R6+v6qtumj+8Bv1jxm8c/wBbcfnOGE1ha5NZ0AeU+/j/AAr62FRm5NrCLid/5DXeffx2q6HFovEU545QGnXxldPZzCyg0gZnPPdaNXOcQ1jRxJge9vDqy3017Zzznv0mPQev8lw+0McQO40Uac/tOpgnL5F76bddR5KO9XGzX4vaVN1Vxf2f+0VHOklxZAaSTv7Qs4fD4W7nWEz5Fs7CbPBBc4mrWI1cWnM4+RqvJH7nmuz1JbJy4eriTrWfkafqU5Fv43OH8PqenHHUkceeW7asoLKItWYiIgIiICIiAiIgIiIOft/Z/wAow1al/wAym9gMTBLTlMeDoPovz9szFNbiaT3ENa+zps0Co0tgnc2S2+g13L9IOX536a7M7HF16cQBUqFo+rU+dYPLK4D34LLkjTC2Xw2Np4c4es2qJLXfFuPtFtPcKU7Mqzobag+G4/nK4mwsO6vgA98uaHuw73WBa8Q6kXXvmbUYAdzxH7dvPYuNNCoaFU6fC7iNR5A6+44LzuTjs8PW4uSZY/6sbAYru33c+i1umVScFV8DTP8A8jAfxWrgsTHPPMabvbbIz4asBoab/uBLT7tn34quGeppx5YayQnotUjGs8q3jE02++nN4nVSp78mx9udK16M42MbSkky+o2ZuZpuiSdfhb46Kw3med3nv59XJ40vrbBf5cbxbh+fN15vqc/iVgu5t72tz5Lzc7nziOR6blk1xxedeoY8t0xcKv8AaNU1sWO4Yp99wlnwsuROaNVLtt7RFKkXSJiBJ/p68LKKMo9lhalR1n1oaOIB0HmWhzvbxnbi8eWmc8aR/EV3Pf8ACS5zgNRdzj573Rr4K0erfo/8prCu4EUsI4MY0gEPqhsB0gx3BFo1y3soLsDZVTE4qnSoj5xwPe1DBo+q7waM3mS0alXdj6tLZOzj2ZgUaZbTm5fVPwzxc55k+u4L0MZuy/iPNzy1v3VOdYO23YvHVCGmGluGptBY74CQRY3Paufp4K+tgbJGFw1Kg24pMDJ0kj4nRul0n1VHdWuyTiNpU80uFGcQ8/SLT3c3nULTfWDwX6AatcfbGsoiKyoiIgIiICIiAiIgIiICp/rg2flxLagFqtMfapOg+fcez28bXAoF1ubOD8KyrF6VSCfqVBlIPhnFP2B3Kmfwtj8uR1MUmvoYyk9uZrnsLmuEtLX08hEeIYQddPQeHTHoWaJzEu7IWZW+J1MXIp1/pNB0qTN+8ZkuhfRbbVTC4yk+m/KC9jHtm1RrnhrmuixsSQYsW+h/RrmyLqlxnJi0md48txTmzdoupjLWtlt2g+E6wSf2TF7xMrs4iuDRqQbdnU/+pHt/VafTajS2dVp3c1lYPIOUOY3KW5gWNggd4HuDf8J1UNxVathnls5A8ZmAElrmuGrcwmCCN2nFcGXDlK7/AKmHJP8Ark0cb2dVj5ux7XTu1dM+H9fJWsakweP9/wAL/eqpw2XNUDgCCx0W/aDwARBsYzXvqRxjt4LpTVYA0gPAAAkQ6PHncrc2O9aOGbm6nBfzw55nVauNxrabS5xAF+eePDSKV+l1V0ZGNE8ZJvGgixvpHHTRcjHYmqagNaSXEQHy0GbxAvoRp4RrbLHitbXLHF0mVHYquHOvTYZO9pIu1oO8aeg8V59JMc14YxpkAlzt4taJ0Jgvngpbsjq3xNZjX1HMax4a4NGYCHXzFre88xHdc5oveDpFeluHp08a+lTJLKIbSzHUubJqHgO85zbAABgXTjxWea5c+eXeM/KwOpvZkUK1ctvVqdm128tpCCPLtDU9vJQfp/0hq4rFvknsaT3sos/ZhrjTdV+s5xa682Fhvm7NgbGZg8MyixxcxmY5nZZOZxeSYAG/cvznWa5zy0S+o5+UcXPc6B6k87l1ZeJI4sfNtq2OpbY+XD1cQ4Xrvys/cpy0Eebi77IVkLn7B2U3C4elRbpTY1k8SPicfEuk+q6C0k1FLdiIilAiIgIiICIiAiIgIiIC5HSzAGtgq9MfEabi395ozs/1ALrr5fooo/LeIcWOzNsRcb7t087x6jxX6hw7wWggyCAQeINwfXVfnDpLs0UcRWoi3ZveweDQfm/9BYr/AOi+I7TBYZ/0qNF3uxpWeHpfJC+vCm04WgTY9qRmAEgFpJG60hpif2RwXW2dVZU2LRq1qTawbhWuLIYfhp5SWz8JgTYyLi5stLrqozs8OAnJVaSeALXt0394tHqvjojXD+j5AIltHEsI4ZXVQAfSFa/lWKv6P4FtXFMpVQ57X5g4NJzGGk92GuvmjdGumo9sTs7D03d41uzkkDPRY8szOFN12lou090i5FnAWWizFOpPL2GHAvAI1uADF+BPlZSLo7tXD0MLiPlADnllVtAlpeO0DGkAWOU/ONgmw72l5xnltuz8tvqu6LUcY6qapJ7IMDeyqm2bOCHEazFg02hwMWCtbZPRLC4YzRo02kaOguf9t5LuG9V71E42kKddhewVS9kMJaHOaGagakA5h/dTfEdPsGyoaZqy5vxZWucBv+IC/pK1kxjO3KsdYO3nYPAvqMeGVCWU2Ohp7znCbOse6HHyB4KjaOIGJrsD3B9SvWaHkkd4Pe0EW45naeisvri2qx+BoFha9lSsCHAgjuseZB9wod1X7K7faNIwC2iHVnSPojKy3/uPB9PBRn5sWxupVndZWNFHZle4bnDaI0Fqjg1w8smb0Cq7qx2WMTtGmbObQBruvaW92mPtuDv4VNuuraOWhQo2+ce5500pgAeI7zxpwjevTqY2LkwtTEEd6u8hp/6dIlo/19oeQps3VPiLFRYaVlaKiIiAiIgIiICIiAiIgIiICwQsogpLrcwHZ47ONK1Om/8AibNN26NAz3Vh9WWIzbLw15ytfT1n4HuYPuAXB659n5qFGt9CoaZ8qjf5mNHqq62N07r4bD1MMHAU3EkOuXNzWe1kbiQST4mIlZb62r63IlXWxtt1ep2DK47BrWlzGgEuqgvmXbwBk4iQbSJbX2xsZ2OcCWueMrnNJBLd7DBuLC3GDwjBx+e+g4k3MQfICI3LWqnnT+1/xVPOXytJptfKAKrZ0lx4atgeHJX1itstc3s2h0kv8rhgm3GPvC5+Lfdvjb7gfy+5adRxmf0559FMwibXbwONNLKWOyuac4cDBadZB1srC2Fh8JixTe01M7Q3ttGvDndwPabiA8jiLXjRVbg2Zj4b/wBPKOP5LexFdzGHISCQ5tiRIy3aSIkEjQ621tFcpO2kyeNuv0p2iKmVjSXMD6r6ZOW/admBmDSQ090SBxHEhWD1K4ANpYitF3PbSafCm3OQPWpH8Pgqbw5mOAn0iQL6zF/vVwdVm0fk+ysRiKpORlSrVAJtlFOmSGjdLpEbze8ydZ8s78It1o7TditpGlT73Z5MMwcXm7v9b8p/cCuvYezG4bD06LPhpMaweMCC7zJk+qpPqu2e7GbTFWpDuxzYioeNR57sf9xxcP3FfatFa+Kc3njbyX2iKyBERARfOZM6jY+kXk7ENGrh7hfDsfTGr2fab+qdp7TpsItI7Zo/86l9tn6rzd0gw41rU/tA/go74+zrfToouYekeH/5g9A4/gF8HpPQ+k77FT+VR9TH2npl6dZFxMR0qosBMVDAkxTdpfjHAr12DtkYlmcCAbi828bC6Tkxt1KXGzzp1lH+mHStuAoh5YajnOyMYCGyYLiSToABuBOll31VvW/iHVH06LAXCm11R8CYLyGskATYNeZ+sJ3KcrqbRPlAuk/WNicaQ2q4Npy35pndbY2LjdzyDxMb7KPPcGl08HR52t7ZjyFM+jnVY/aNB9btRTEkU+4H5iJLhOcZRMCeJO4BRHaOEy52vDg5vdIIgggkEEG8+H4qn+r7eVMEeO7nhrHNvlz+fxt7fet7AYM5Gl15BjyBI09CumOjLi3MBIPO7T+qyvJJdNphbEZxZ+HyaP8ASPfTndrEzydLDXnUea6ePweR4a6wBg+ENqD9FqPwwm3v48391rL4ZaeOFx7qbpadbEWgjgQfHmbHdq7QbUGmU3kXI0IABi3r99p86WBB3W5H4W9l79lTAs68WG8yPfn2i6t2asa9N3dcReRA9f7j381v4PpPWbhq2FHdpV3U3OkGZY6e6dIMNmx+EBaOJcGsEzEz+duGgvujfC9+j2yPluJpYdrw3O8DvQIADi4NN5dlBAbvP33itTvo3tZ2zqpNIDLIbUYbdoGk6nUOHeh3nrMK59k7Xp4mk2rSMtd7g72uG4hVZ0z6M/JqoLZNJwETc5mAAh3jv8bny0+jHSF2CrSJNN1qlMb/AKzfrj3IJB1EVmWvFRV1hZXjhMU2oxr2EOa4BzXDQg3BXstVRERBxNs7Ep13AvqvYQMsBwA11ggjUx7Lns6K4Ua1if46Y8dwXS2r0Yp4h+d5eDly2LYi50cDGu5aw6FUOLz9jz+iufLC2/bK2xzkn3V4f4YwX0x61GfovduxsE3fT9ag/Ir0b0PofX9x+QXp/hSjwdv/AGuKjpf1ie8/avEYDAt/ap/5p/mWRRwX0qX+Z/8Apezei1EfT+2V6Do3R4O+079U6ZfrDvP2rXy4L6VKP3/6rIpYP/pX8Z/NbA6O0eDvt1P5ln/D9H6J+3U/mTpl6itynutd1PBRdtEiN7Wn8l89FqlE0z2DXBhJLSTMibEXsNIB3Qtr/D9H6J+3U/mWdj7FZhm5WExuncNw8VOOOUvmRW2a+a6KrzrJDqdRjmlp7ZpaWvY14Bploa5oOh+dM33DS82ItXF7Np1Y7RjX5TLczQ6DxE6Fb2bijhdB9k1sLSqUao7rKtTsnktJcxxkEhphvlbU2ELw6WdXNDGiQTReXZnvYAc9iCXtkAug/Fr5iyloCymhUe0+qetRAdh6grhoAyOhj+Pdk5XazBLfXdoYytiMPhnONGpSyOawvfTsC6fhDwA+wN7tvutN1QtPaey2V2Bri4Q5tQFri1wc0yCCFllw427azmynh+Ytq1jWqkk3c4knQTfgmFbrOoMWmNxEfpuVzs6m6DKgqMrVJbMNqMo1GydcwytBHMzda9TqWoijlp1nisJJeQ3I7gDTHwgWuDPmpuN1omc3tVdo55/utN2H+eGQOecodETEiXGBMgX13KaY/qs2hTMNpsqiNab2/g/KfuI0WjR6sdo1Hf8Ap3Nm0vfTaI4mHTG/Qn7lTHGyrZZSxDsTQzyAfhAgQ6+lrWG/X08NathSw99rm8LeoiRxg29tFa9LqWxTac9tQL7yz50AWtD4vf6o8yo7tXohjcOO/RqtbMlzB2jDH0jTJA9YV92fjwrrG/ludGusl/ZfJ9oB2Iw5gB9u2pcCHH4wNe9cfSdotvaWzms79J4q0H/7uo3gNWvB+AiYINxvG9Q11KmbwAfqECP4R3eNhF59NnZeKdh6ncdma5ryWnutkMdlLwZaYMRe9xIlV3uIuFi4egXSnDso08O6pFbM7ukPjvvdkGeMomDAnVToFfn3D/PUhWYAIzNqMmQ2DB11bob6W1+JWP0G6bdplw9d3f8AhpvP7cfsOP07b7u8xe+OX4UsTxFhrpWVogREQIREQIREQIREQEREBERAREQEREBERBiFlEQYQhISEHL2p0XwuJB7ehTqE3zFozTxDx3gfIqu+l/VMWkPwALhfNRc4SPrU3PNx9Vx9YsLYhIUWbTLp+dKGyMXgnOqOw9am0fGXU3ZCBbvG4IF7yI4xrsVywjOz4DBIvLDBOW9xG4jUNnUEL9AVqIcC0gEEEEEAgg2IIOo8FFqvVngy4uYx1KWlpax7gzUEHIZFiJEWVLj6T221Orrpn8qb2NVxNZlwSIL2jUu+uJg/rKm8qI9Ger6nhK/bF5e4AhliIkQXXcbwSPU67pfCvFRERSCIiAiIgIiICIvmoCQY1goMysyqn6TUauE2hsbDNxOKc2qXMxBOIxPzxb2YLnd+0kkwI1XQ6RVjgcXs+i7F40CvjHuphpFRr2vdTAw9d9SoH5Gl8Aw7uuNpAICyEUExHW3h2DFk0MU4YGo2liCG0YGZ7qYcCaokZmxxuDESR0cF1iYeri6OFDazXYml8ow9RzAGVWZS6W97O2zXHvtb8J4iQlSKBO64MMBWc6hixTw1YYevVyUSym4uLATlqlzmyD8IJ0tcT09sdYmHw4rO79VuG7H5Q6lkIp9vHZHvOaXggz3M1kEqRRHEdZFBuIw+HZTr1X4uiMTQLGsh7Cxz2g53tLXEMPxAATcgSRGulfWNQxOyvlNGtjMM0YltB7qTKfbNe0F5puBqBpaWwZa47p3hBaaL5ZovpAREQEREBERAREQEREBERAREQEREBERBBel3RHFYraODxVLsAzBOLg176odUzZcw7tMhkZbXP5L16b9Da+Nxezq1N1JrcFW7Z4eXgu71J2VuVpGlM3PFTVEFV1+q7FOZtdofQ/8yq06tM5qvzYZWdVIf83cw7dvC3sD1eYlmO2ZiS6jkwOEZhKjQ6pmeRTqUy9nciO+DBjePFWMiCiej3RmrtFm2MLTdTY2rjx2j3F2ZjWVXPJY0NIebaEt81KukfVni8T8ppivS+TuoUaGFY8PJpdmWEkgCMzsmU1LugxEWVg4LZVGiXGlSp0y74ixjGZomM2UCdTrxW2grfAdXmJZjtmYlz6BbgMK3CvaHVAXkMqU8zZZEd8G+sHRcR3U5izsqpgu0w+d+M+Vh+arlDezyZY7OZkferjRB8UpgTAMCQDInfBgT7BfaIgIiICIiAiIgIiICIiAiIgIiICIiAiIgIiICIiAiIgIiICIiAiIgIiICIiAiIg//9k="/>
          <p:cNvSpPr>
            <a:spLocks noChangeAspect="1" noChangeArrowheads="1"/>
          </p:cNvSpPr>
          <p:nvPr/>
        </p:nvSpPr>
        <p:spPr bwMode="auto">
          <a:xfrm>
            <a:off x="0" y="-1042988"/>
            <a:ext cx="2095500" cy="2181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371600" y="1928802"/>
            <a:ext cx="7772400" cy="4071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lfa" pitchFamily="34" charset="0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57158" y="1785926"/>
            <a:ext cx="8501122" cy="4500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lfa" pitchFamily="34" charset="0"/>
                <a:ea typeface="+mj-ea"/>
                <a:cs typeface="+mj-cs"/>
              </a:rPr>
              <a:t>  Müzik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lfa" pitchFamily="34" charset="0"/>
                <a:ea typeface="+mj-ea"/>
                <a:cs typeface="+mj-cs"/>
              </a:rPr>
              <a:t> insan sesleriyle ve çalgılarla yapılır. Farklı çalgıların bir arada kullanılması farklı müzik türlerini oluşturur.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baseline="0" dirty="0" smtClean="0">
                <a:latin typeface="Alfa" pitchFamily="34" charset="0"/>
                <a:ea typeface="+mj-ea"/>
                <a:cs typeface="+mj-cs"/>
              </a:rPr>
              <a:t>    İlkokulda çocukların kas gelişimi, parmaklarının çalgı kullanmaya uygunluğu göz önünde bulundurularak vurmalı çalgılar kullanılmalıdır.</a:t>
            </a:r>
            <a:endParaRPr kumimoji="0" lang="tr-TR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lfa" pitchFamily="34" charset="0"/>
              <a:ea typeface="+mj-ea"/>
              <a:cs typeface="+mj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42976" y="428605"/>
            <a:ext cx="6858048" cy="92869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6000" b="1" dirty="0" smtClean="0">
                <a:latin typeface="Alfa" pitchFamily="34" charset="0"/>
              </a:rPr>
              <a:t>  DARBUKA</a:t>
            </a:r>
            <a:endParaRPr lang="tr-TR" sz="6000" b="1" dirty="0">
              <a:latin typeface="Alf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85860"/>
            <a:ext cx="650085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İçerik Yer Tutucusu"/>
          <p:cNvSpPr txBox="1">
            <a:spLocks/>
          </p:cNvSpPr>
          <p:nvPr/>
        </p:nvSpPr>
        <p:spPr>
          <a:xfrm>
            <a:off x="1295376" y="5286388"/>
            <a:ext cx="6858048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" pitchFamily="34" charset="0"/>
                <a:ea typeface="+mn-ea"/>
                <a:cs typeface="+mn-cs"/>
              </a:rPr>
              <a:t>  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  <a:ea typeface="+mn-ea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85786" y="5429264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latin typeface="Alfa" pitchFamily="34" charset="0"/>
              </a:rPr>
              <a:t>Darbuka</a:t>
            </a:r>
            <a:r>
              <a:rPr lang="tr-TR" sz="2400" dirty="0" smtClean="0">
                <a:latin typeface="Alfa" pitchFamily="34" charset="0"/>
              </a:rPr>
              <a:t> veya </a:t>
            </a:r>
            <a:r>
              <a:rPr lang="tr-TR" sz="2400" b="1" dirty="0" smtClean="0">
                <a:latin typeface="Alfa" pitchFamily="34" charset="0"/>
              </a:rPr>
              <a:t>dümbelek</a:t>
            </a:r>
            <a:r>
              <a:rPr lang="tr-TR" sz="2400" dirty="0" smtClean="0">
                <a:latin typeface="Alfa" pitchFamily="34" charset="0"/>
              </a:rPr>
              <a:t>, özellikle </a:t>
            </a:r>
            <a:r>
              <a:rPr lang="tr-TR" sz="2400" dirty="0" smtClean="0">
                <a:latin typeface="Alfa" pitchFamily="34" charset="0"/>
                <a:hlinkClick r:id="rId3" action="ppaction://hlinkfile" tooltip="Orta Doğu"/>
              </a:rPr>
              <a:t>Orta Doğu</a:t>
            </a:r>
            <a:r>
              <a:rPr lang="tr-TR" sz="2400" dirty="0" smtClean="0">
                <a:latin typeface="Alfa" pitchFamily="34" charset="0"/>
              </a:rPr>
              <a:t>'da ve </a:t>
            </a:r>
            <a:r>
              <a:rPr lang="tr-TR" sz="2400" dirty="0" smtClean="0">
                <a:latin typeface="Alfa" pitchFamily="34" charset="0"/>
                <a:hlinkClick r:id="rId4" action="ppaction://hlinkfile" tooltip="Balkan"/>
              </a:rPr>
              <a:t>Balkanlarda</a:t>
            </a:r>
            <a:r>
              <a:rPr lang="tr-TR" sz="2400" dirty="0" smtClean="0">
                <a:latin typeface="Alfa" pitchFamily="34" charset="0"/>
              </a:rPr>
              <a:t> kullanılan vurmalı bir çalgıdır.</a:t>
            </a:r>
            <a:endParaRPr lang="tr-TR" sz="2400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295376" y="285728"/>
            <a:ext cx="714380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" pitchFamily="34" charset="0"/>
                <a:ea typeface="+mj-ea"/>
                <a:cs typeface="+mj-cs"/>
              </a:rPr>
              <a:t>BONGO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071538" y="1285860"/>
            <a:ext cx="742955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Dikdörtgen"/>
          <p:cNvSpPr/>
          <p:nvPr/>
        </p:nvSpPr>
        <p:spPr>
          <a:xfrm>
            <a:off x="1142976" y="5429264"/>
            <a:ext cx="7143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b="1" dirty="0" smtClean="0">
              <a:latin typeface="Alfa" pitchFamily="34" charset="0"/>
            </a:endParaRPr>
          </a:p>
          <a:p>
            <a:r>
              <a:rPr lang="tr-TR" sz="2400" dirty="0" smtClean="0">
                <a:latin typeface="Alfa" pitchFamily="34" charset="0"/>
              </a:rPr>
              <a:t>Güney </a:t>
            </a:r>
            <a:r>
              <a:rPr lang="tr-TR" sz="2800" dirty="0" smtClean="0">
                <a:latin typeface="Alfa" pitchFamily="34" charset="0"/>
              </a:rPr>
              <a:t>Amerika</a:t>
            </a:r>
            <a:r>
              <a:rPr lang="tr-TR" sz="2400" dirty="0" smtClean="0">
                <a:latin typeface="Alfa" pitchFamily="34" charset="0"/>
              </a:rPr>
              <a:t>, Afrika ve Küba’da kullanılır.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214546" y="500042"/>
            <a:ext cx="4714908" cy="10001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6000" b="1" dirty="0" smtClean="0">
                <a:latin typeface="Alfa" pitchFamily="34" charset="0"/>
              </a:rPr>
              <a:t>DAVUL</a:t>
            </a:r>
            <a:endParaRPr lang="tr-TR" sz="6000" b="1" dirty="0">
              <a:latin typeface="Alfa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28737"/>
            <a:ext cx="678661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428596" y="5143513"/>
            <a:ext cx="835824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i="1" dirty="0" smtClean="0">
                <a:latin typeface="Alfa" pitchFamily="34" charset="0"/>
              </a:rPr>
              <a:t>Davul</a:t>
            </a:r>
            <a:r>
              <a:rPr lang="tr-TR" sz="2400" dirty="0" smtClean="0">
                <a:latin typeface="Alfa" pitchFamily="34" charset="0"/>
              </a:rPr>
              <a:t>, bilinen en eski vurmalı çalgılardan biridir. Ahşap, maden ya da pişmiş topraktan silindirik bir gövdeye gerilen deriden oluşur. El ya da sopayla çalınır.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857356" y="214290"/>
            <a:ext cx="5500726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Alfa" pitchFamily="34" charset="0"/>
              </a:rPr>
              <a:t>TİMPANİ</a:t>
            </a:r>
            <a:endParaRPr lang="tr-TR" sz="6000" b="1" dirty="0">
              <a:latin typeface="Alfa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57298"/>
            <a:ext cx="678661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857224" y="5000636"/>
            <a:ext cx="7429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lfa" pitchFamily="34" charset="0"/>
                <a:hlinkClick r:id="rId3" action="ppaction://hlinkfile" tooltip="Davul"/>
              </a:rPr>
              <a:t>İtalya’da </a:t>
            </a:r>
            <a:r>
              <a:rPr lang="tr-TR" sz="2400" u="sng" dirty="0" smtClean="0">
                <a:latin typeface="Alfa" pitchFamily="34" charset="0"/>
                <a:hlinkClick r:id="rId3" action="ppaction://hlinkfile" tooltip="Davul"/>
              </a:rPr>
              <a:t>kullanılan</a:t>
            </a:r>
            <a:r>
              <a:rPr lang="tr-TR" sz="2400" dirty="0" smtClean="0">
                <a:latin typeface="Alfa" pitchFamily="34" charset="0"/>
                <a:hlinkClick r:id="rId3" action="ppaction://hlinkfile" tooltip="Davul"/>
              </a:rPr>
              <a:t> davul</a:t>
            </a:r>
            <a:r>
              <a:rPr lang="tr-TR" sz="2400" dirty="0" smtClean="0">
                <a:latin typeface="Alfa" pitchFamily="34" charset="0"/>
              </a:rPr>
              <a:t> benzeri </a:t>
            </a:r>
            <a:r>
              <a:rPr lang="tr-TR" sz="2400" dirty="0" smtClean="0">
                <a:latin typeface="Alfa" pitchFamily="34" charset="0"/>
                <a:hlinkClick r:id="rId4" action="ppaction://hlinkfile" tooltip="Vurmalı çalgı"/>
              </a:rPr>
              <a:t>vurmalı bir çalgıdır</a:t>
            </a:r>
            <a:r>
              <a:rPr lang="tr-TR" sz="2400" dirty="0" smtClean="0">
                <a:latin typeface="Alfa" pitchFamily="34" charset="0"/>
              </a:rPr>
              <a:t>. </a:t>
            </a:r>
            <a:r>
              <a:rPr lang="tr-TR" sz="2400" dirty="0" err="1" smtClean="0">
                <a:latin typeface="Alfa" pitchFamily="34" charset="0"/>
              </a:rPr>
              <a:t>Timpaninin</a:t>
            </a:r>
            <a:r>
              <a:rPr lang="tr-TR" sz="2400" dirty="0" smtClean="0">
                <a:latin typeface="Alfa" pitchFamily="34" charset="0"/>
              </a:rPr>
              <a:t> gövdesine gerilen </a:t>
            </a:r>
            <a:r>
              <a:rPr lang="tr-TR" sz="2400" dirty="0" smtClean="0">
                <a:latin typeface="Alfa" pitchFamily="34" charset="0"/>
                <a:hlinkClick r:id="rId5" action="ppaction://hlinkfile" tooltip="Deri"/>
              </a:rPr>
              <a:t>derinin</a:t>
            </a:r>
            <a:r>
              <a:rPr lang="tr-TR" sz="2400" dirty="0" smtClean="0">
                <a:latin typeface="Alfa" pitchFamily="34" charset="0"/>
              </a:rPr>
              <a:t> sıkıştırılıp gevşetilmesiyle farklı sesler elde edilir.</a:t>
            </a:r>
            <a:endParaRPr lang="tr-TR" sz="2400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071670" y="357166"/>
            <a:ext cx="5072098" cy="85725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6000" b="1" dirty="0" smtClean="0">
                <a:latin typeface="Alfa" pitchFamily="34" charset="0"/>
              </a:rPr>
              <a:t>T İMBAL</a:t>
            </a:r>
            <a:endParaRPr lang="tr-TR" sz="6000" b="1" dirty="0">
              <a:latin typeface="Alfa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357298"/>
            <a:ext cx="485778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857224" y="5000636"/>
            <a:ext cx="7358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lfa" pitchFamily="34" charset="0"/>
              </a:rPr>
              <a:t>Avrupa’da kullanılan bir çalgıdır. Üzerine geçirilmiş deriye tokmakla vurularak çalınan, yarım küre biçiminde, derinin gerildiği küre bölümü alaşımlı bir çalgıdır. </a:t>
            </a:r>
            <a:endParaRPr lang="tr-TR" sz="2400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Alfa" pitchFamily="34" charset="0"/>
              </a:rPr>
              <a:t>B-</a:t>
            </a:r>
            <a:r>
              <a:rPr lang="tr-TR" b="1" dirty="0" smtClean="0">
                <a:latin typeface="Alfa" pitchFamily="34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Alfa" pitchFamily="34" charset="0"/>
              </a:rPr>
              <a:t>Vurmalı Ezgili Çalgılar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3600" b="1" dirty="0" smtClean="0">
              <a:latin typeface="Alfa" pitchFamily="34" charset="0"/>
            </a:endParaRPr>
          </a:p>
          <a:p>
            <a:r>
              <a:rPr lang="tr-TR" sz="3600" b="1" dirty="0" smtClean="0">
                <a:solidFill>
                  <a:srgbClr val="FF0000"/>
                </a:solidFill>
                <a:latin typeface="Alfa" pitchFamily="34" charset="0"/>
              </a:rPr>
              <a:t>1-</a:t>
            </a:r>
            <a:r>
              <a:rPr lang="tr-TR" sz="3600" b="1" dirty="0" smtClean="0">
                <a:latin typeface="Alfa" pitchFamily="34" charset="0"/>
              </a:rPr>
              <a:t> Metalden yapılan</a:t>
            </a:r>
          </a:p>
          <a:p>
            <a:r>
              <a:rPr lang="tr-TR" sz="3600" b="1" dirty="0" smtClean="0">
                <a:latin typeface="Alfa" pitchFamily="34" charset="0"/>
              </a:rPr>
              <a:t>(Metalofon)</a:t>
            </a:r>
          </a:p>
          <a:p>
            <a:endParaRPr lang="tr-TR" sz="3600" b="1" dirty="0" smtClean="0">
              <a:latin typeface="Alfa" pitchFamily="34" charset="0"/>
            </a:endParaRPr>
          </a:p>
          <a:p>
            <a:r>
              <a:rPr lang="tr-TR" sz="3600" b="1" dirty="0" smtClean="0">
                <a:solidFill>
                  <a:srgbClr val="FF0000"/>
                </a:solidFill>
                <a:latin typeface="Alfa" pitchFamily="34" charset="0"/>
              </a:rPr>
              <a:t>2-</a:t>
            </a:r>
            <a:r>
              <a:rPr lang="tr-TR" sz="3600" b="1" dirty="0" smtClean="0">
                <a:latin typeface="Alfa" pitchFamily="34" charset="0"/>
              </a:rPr>
              <a:t> Ağaçtan yapılan</a:t>
            </a:r>
          </a:p>
          <a:p>
            <a:r>
              <a:rPr lang="tr-TR" sz="3600" b="1" dirty="0" smtClean="0">
                <a:latin typeface="Alfa" pitchFamily="34" charset="0"/>
              </a:rPr>
              <a:t>(Ksilofon)</a:t>
            </a:r>
            <a:endParaRPr lang="tr-TR" sz="3600" b="1" dirty="0">
              <a:latin typeface="Alfa" pitchFamily="34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357290" y="500042"/>
            <a:ext cx="7329510" cy="10715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Alfa" pitchFamily="34" charset="0"/>
              </a:rPr>
              <a:t>METALOFON</a:t>
            </a:r>
            <a:endParaRPr lang="tr-TR" sz="6000" b="1" dirty="0">
              <a:latin typeface="Alfa" pitchFamily="34" charset="0"/>
            </a:endParaRPr>
          </a:p>
        </p:txBody>
      </p:sp>
      <p:pic>
        <p:nvPicPr>
          <p:cNvPr id="13314" name="Picture 2" descr="Maxtone BL32 Metalofon + Kargo Dah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857364"/>
            <a:ext cx="6643734" cy="3214710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1142976" y="5072074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i="1" dirty="0" smtClean="0">
                <a:latin typeface="Alfa" pitchFamily="34" charset="0"/>
              </a:rPr>
              <a:t>Metalofon</a:t>
            </a:r>
            <a:r>
              <a:rPr lang="tr-TR" sz="2400" dirty="0" smtClean="0">
                <a:latin typeface="Alfa" pitchFamily="34" charset="0"/>
              </a:rPr>
              <a:t>, ses çubukları özel, alışımlı bir metalden yapılmıştır.</a:t>
            </a:r>
            <a:r>
              <a:rPr lang="tr-TR" sz="2400" i="1" dirty="0" smtClean="0">
                <a:latin typeface="Alfa" pitchFamily="34" charset="0"/>
              </a:rPr>
              <a:t>Metalofon</a:t>
            </a:r>
            <a:r>
              <a:rPr lang="tr-TR" sz="2400" dirty="0" smtClean="0">
                <a:latin typeface="Alfa" pitchFamily="34" charset="0"/>
              </a:rPr>
              <a:t> ezgili vurmalı çalgıdır.</a:t>
            </a:r>
            <a:endParaRPr lang="tr-TR" sz="2400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85918" y="500043"/>
            <a:ext cx="6000792" cy="1071570"/>
          </a:xfrm>
        </p:spPr>
        <p:txBody>
          <a:bodyPr>
            <a:normAutofit/>
          </a:bodyPr>
          <a:lstStyle/>
          <a:p>
            <a:r>
              <a:rPr lang="tr-TR" sz="6000" b="1" dirty="0" smtClean="0">
                <a:latin typeface="Alfa" pitchFamily="34" charset="0"/>
              </a:rPr>
              <a:t>KSİLOFON</a:t>
            </a:r>
            <a:endParaRPr lang="tr-TR" sz="6000" b="1" dirty="0">
              <a:latin typeface="Alfa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5000637"/>
            <a:ext cx="8572560" cy="230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8887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i="0" u="none" strike="noStrike" cap="none" normalizeH="0" baseline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  <a:t>Ksilofonun </a:t>
            </a:r>
            <a:r>
              <a:rPr kumimoji="0" lang="tr-TR" sz="2400" i="0" u="none" strike="noStrike" cap="none" normalizeH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  <a:t> Gü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  <a:t>ney Asya’dan çıktığı sanılmaktadır.</a:t>
            </a:r>
            <a:r>
              <a:rPr kumimoji="0" lang="tr-TR" sz="2400" i="0" u="none" strike="noStrike" cap="none" normalizeH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  <a:t> 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  <a:t>Küçükten büyüğe doğru uzayan  </a:t>
            </a:r>
            <a:r>
              <a:rPr kumimoji="0" lang="tr-TR" sz="600" i="0" u="none" strike="noStrike" cap="none" normalizeH="0" baseline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  <a:t> 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  <a:t>yan yana sıralanan  </a:t>
            </a:r>
            <a:r>
              <a:rPr kumimoji="0" lang="tr-TR" sz="600" i="0" u="none" strike="noStrike" cap="none" normalizeH="0" baseline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  <a:t> 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  <a:t>tahta veya alaşım düzlemlerinden yapılmıştır. 2 adet tokmağın düzlemler üzerine vurulmasıyla değişik sesler çıkar. </a:t>
            </a:r>
            <a:br>
              <a:rPr kumimoji="0" lang="tr-TR" sz="2400" i="0" u="none" strike="noStrike" cap="none" normalizeH="0" baseline="0" dirty="0" smtClean="0">
                <a:ln>
                  <a:noFill/>
                </a:ln>
                <a:effectLst/>
                <a:latin typeface="Alfa" pitchFamily="34" charset="0"/>
                <a:cs typeface="Arial" pitchFamily="34" charset="0"/>
              </a:rPr>
            </a:br>
            <a:endParaRPr kumimoji="0" lang="tr-TR" sz="2400" i="0" u="none" strike="noStrike" cap="none" normalizeH="0" baseline="0" dirty="0" smtClean="0">
              <a:ln>
                <a:noFill/>
              </a:ln>
              <a:effectLst/>
              <a:latin typeface="Alfa" pitchFamily="34" charset="0"/>
              <a:cs typeface="Arial" pitchFamily="34" charset="0"/>
            </a:endParaRPr>
          </a:p>
        </p:txBody>
      </p:sp>
      <p:pic>
        <p:nvPicPr>
          <p:cNvPr id="1026" name="Picture 2" descr="http://www.maxihayat.net/maxiforum/images/smilies/virgu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5525" y="-228600"/>
            <a:ext cx="9525" cy="19050"/>
          </a:xfrm>
          <a:prstGeom prst="rect">
            <a:avLst/>
          </a:prstGeom>
          <a:noFill/>
        </p:spPr>
      </p:pic>
      <p:pic>
        <p:nvPicPr>
          <p:cNvPr id="1027" name="Picture 3" descr="http://www.maxihayat.net/maxiforum/images/smilies/virgu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88425" y="-228600"/>
            <a:ext cx="9525" cy="19050"/>
          </a:xfrm>
          <a:prstGeom prst="rect">
            <a:avLst/>
          </a:prstGeom>
          <a:noFill/>
        </p:spPr>
      </p:pic>
      <p:pic>
        <p:nvPicPr>
          <p:cNvPr id="1028" name="Picture 4" descr="http://www.maxihayat.net/maxiforum/images/smilies/virgu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64788" y="-228600"/>
            <a:ext cx="9525" cy="19050"/>
          </a:xfrm>
          <a:prstGeom prst="rect">
            <a:avLst/>
          </a:prstGeom>
          <a:noFill/>
        </p:spPr>
      </p:pic>
      <p:pic>
        <p:nvPicPr>
          <p:cNvPr id="1030" name="Picture 6" descr="http://app.nedir.com/content_imgs/ksilofon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714488"/>
            <a:ext cx="7072362" cy="3328981"/>
          </a:xfrm>
          <a:prstGeom prst="rect">
            <a:avLst/>
          </a:prstGeom>
          <a:noFill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857232"/>
            <a:ext cx="8572560" cy="5268931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" pitchFamily="34" charset="0"/>
              </a:rPr>
              <a:t>Vurmalı  çalgılar 2 gruba ayrılır.</a:t>
            </a:r>
          </a:p>
          <a:p>
            <a:endParaRPr lang="tr-TR" sz="4400" dirty="0" smtClean="0">
              <a:latin typeface="Alfa" pitchFamily="34" charset="0"/>
            </a:endParaRPr>
          </a:p>
          <a:p>
            <a:r>
              <a:rPr lang="tr-TR" sz="4000" b="1" dirty="0" smtClean="0">
                <a:solidFill>
                  <a:srgbClr val="FF0000"/>
                </a:solidFill>
                <a:latin typeface="Alfa" pitchFamily="34" charset="0"/>
              </a:rPr>
              <a:t>A-</a:t>
            </a:r>
            <a:r>
              <a:rPr lang="tr-TR" sz="4000" b="1" dirty="0" smtClean="0">
                <a:latin typeface="Alfa" pitchFamily="34" charset="0"/>
              </a:rPr>
              <a:t> Vurmalı ezgisiz çalgılar.</a:t>
            </a:r>
          </a:p>
          <a:p>
            <a:endParaRPr lang="tr-TR" sz="4000" b="1" dirty="0" smtClean="0">
              <a:latin typeface="Alfa" pitchFamily="34" charset="0"/>
            </a:endParaRPr>
          </a:p>
          <a:p>
            <a:r>
              <a:rPr lang="tr-TR" sz="4000" b="1" dirty="0" smtClean="0">
                <a:solidFill>
                  <a:srgbClr val="FF0000"/>
                </a:solidFill>
                <a:latin typeface="Alfa" pitchFamily="34" charset="0"/>
              </a:rPr>
              <a:t>B-</a:t>
            </a:r>
            <a:r>
              <a:rPr lang="tr-TR" sz="4000" b="1" dirty="0" smtClean="0">
                <a:latin typeface="Alfa" pitchFamily="34" charset="0"/>
              </a:rPr>
              <a:t> Vurmalı ezgili çalgılar.</a:t>
            </a:r>
            <a:endParaRPr lang="tr-TR" sz="4000" b="1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857916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lfa" pitchFamily="34" charset="0"/>
              </a:rPr>
              <a:t>A- Vurmalı Ezgisiz Çalgılar</a:t>
            </a:r>
          </a:p>
          <a:p>
            <a:pPr lvl="1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lfa" pitchFamily="34" charset="0"/>
              </a:rPr>
              <a:t>	 </a:t>
            </a:r>
          </a:p>
          <a:p>
            <a:pPr lvl="1" algn="ctr">
              <a:buNone/>
            </a:pPr>
            <a:r>
              <a:rPr lang="tr-TR" sz="4000" b="1" dirty="0" smtClean="0">
                <a:latin typeface="Alfa" pitchFamily="34" charset="0"/>
              </a:rPr>
              <a:t>Vurmalı Ezgisiz Çalgılar </a:t>
            </a:r>
          </a:p>
          <a:p>
            <a:pPr lvl="1">
              <a:buNone/>
            </a:pPr>
            <a:r>
              <a:rPr lang="tr-TR" sz="4000" b="1" dirty="0" smtClean="0">
                <a:latin typeface="Alfa" pitchFamily="34" charset="0"/>
              </a:rPr>
              <a:t>3 çeşit malzemeden yapılırlar.</a:t>
            </a:r>
          </a:p>
          <a:p>
            <a:pPr lvl="1">
              <a:buNone/>
            </a:pPr>
            <a:endParaRPr lang="tr-TR" sz="4000" dirty="0" smtClean="0">
              <a:latin typeface="Alfa" pitchFamily="34" charset="0"/>
            </a:endParaRPr>
          </a:p>
          <a:p>
            <a:pPr lvl="1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lfa" pitchFamily="34" charset="0"/>
              </a:rPr>
              <a:t>1-</a:t>
            </a:r>
            <a:r>
              <a:rPr lang="tr-TR" sz="4000" dirty="0" smtClean="0">
                <a:solidFill>
                  <a:srgbClr val="FF0000"/>
                </a:solidFill>
                <a:latin typeface="Alfa" pitchFamily="34" charset="0"/>
              </a:rPr>
              <a:t> </a:t>
            </a:r>
            <a:r>
              <a:rPr lang="tr-TR" sz="4000" dirty="0" smtClean="0">
                <a:latin typeface="Alfa" pitchFamily="34" charset="0"/>
              </a:rPr>
              <a:t>Ağaçtan yapılanlar</a:t>
            </a:r>
          </a:p>
          <a:p>
            <a:pPr lvl="1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lfa" pitchFamily="34" charset="0"/>
              </a:rPr>
              <a:t>2-</a:t>
            </a:r>
            <a:r>
              <a:rPr lang="tr-TR" sz="4000" b="1" dirty="0" smtClean="0">
                <a:latin typeface="Alfa" pitchFamily="34" charset="0"/>
              </a:rPr>
              <a:t> </a:t>
            </a:r>
            <a:r>
              <a:rPr lang="tr-TR" sz="4000" dirty="0" smtClean="0">
                <a:latin typeface="Alfa" pitchFamily="34" charset="0"/>
              </a:rPr>
              <a:t>Metalden yapılanlar</a:t>
            </a:r>
          </a:p>
          <a:p>
            <a:pPr lvl="1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lfa" pitchFamily="34" charset="0"/>
              </a:rPr>
              <a:t>3-</a:t>
            </a:r>
            <a:r>
              <a:rPr lang="tr-TR" sz="4000" dirty="0" smtClean="0">
                <a:latin typeface="Alfa" pitchFamily="34" charset="0"/>
              </a:rPr>
              <a:t> Deriden yapılanlar</a:t>
            </a:r>
            <a:endParaRPr lang="tr-TR" sz="4000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785926"/>
            <a:ext cx="8229600" cy="3500462"/>
          </a:xfrm>
        </p:spPr>
        <p:txBody>
          <a:bodyPr>
            <a:normAutofit/>
          </a:bodyPr>
          <a:lstStyle/>
          <a:p>
            <a:pPr algn="l"/>
            <a:r>
              <a:rPr lang="tr-TR" sz="5400" b="1" dirty="0" smtClean="0">
                <a:solidFill>
                  <a:srgbClr val="FF0000"/>
                </a:solidFill>
                <a:latin typeface="Alfa" pitchFamily="34" charset="0"/>
              </a:rPr>
              <a:t>1- Ağaçtan </a:t>
            </a:r>
            <a:br>
              <a:rPr lang="tr-TR" sz="5400" b="1" dirty="0" smtClean="0">
                <a:solidFill>
                  <a:srgbClr val="FF0000"/>
                </a:solidFill>
                <a:latin typeface="Alfa" pitchFamily="34" charset="0"/>
              </a:rPr>
            </a:br>
            <a:r>
              <a:rPr lang="tr-TR" sz="5400" b="1" dirty="0" smtClean="0">
                <a:solidFill>
                  <a:srgbClr val="FF0000"/>
                </a:solidFill>
                <a:latin typeface="Alfa" pitchFamily="34" charset="0"/>
              </a:rPr>
              <a:t>          yapılanlar:</a:t>
            </a:r>
            <a:endParaRPr lang="tr-TR" sz="5400" b="1" dirty="0">
              <a:solidFill>
                <a:srgbClr val="FF0000"/>
              </a:solidFill>
              <a:latin typeface="Alfa" pitchFamily="34" charset="0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714348" y="5357826"/>
            <a:ext cx="8001056" cy="1214446"/>
          </a:xfrm>
        </p:spPr>
        <p:txBody>
          <a:bodyPr>
            <a:noAutofit/>
          </a:bodyPr>
          <a:lstStyle/>
          <a:p>
            <a:r>
              <a:rPr lang="tr-TR" sz="2800" b="1" dirty="0" smtClean="0">
                <a:latin typeface="Alfa" pitchFamily="34" charset="0"/>
              </a:rPr>
              <a:t>Brezilya </a:t>
            </a:r>
            <a:r>
              <a:rPr lang="tr-TR" sz="3200" b="1" dirty="0" smtClean="0">
                <a:latin typeface="Alfa" pitchFamily="34" charset="0"/>
              </a:rPr>
              <a:t>asıllı</a:t>
            </a:r>
            <a:r>
              <a:rPr lang="tr-TR" sz="2800" b="1" dirty="0" smtClean="0">
                <a:latin typeface="Alfa" pitchFamily="34" charset="0"/>
              </a:rPr>
              <a:t> sallanarak çalınan bir müzik aletidir.</a:t>
            </a:r>
            <a:endParaRPr lang="tr-TR" sz="2800" b="1" dirty="0">
              <a:latin typeface="Alfa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14422"/>
            <a:ext cx="721523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2 İçerik Yer Tutucusu"/>
          <p:cNvSpPr>
            <a:spLocks noGrp="1"/>
          </p:cNvSpPr>
          <p:nvPr>
            <p:ph idx="1"/>
          </p:nvPr>
        </p:nvSpPr>
        <p:spPr>
          <a:xfrm>
            <a:off x="1285852" y="214291"/>
            <a:ext cx="6500858" cy="1000132"/>
          </a:xfrm>
        </p:spPr>
        <p:txBody>
          <a:bodyPr>
            <a:noAutofit/>
          </a:bodyPr>
          <a:lstStyle/>
          <a:p>
            <a:r>
              <a:rPr lang="tr-TR" sz="6000" b="1" dirty="0" smtClean="0">
                <a:latin typeface="Alfa" pitchFamily="34" charset="0"/>
              </a:rPr>
              <a:t>MARAKAS</a:t>
            </a:r>
            <a:endParaRPr lang="tr-TR" sz="6000" b="1" dirty="0">
              <a:latin typeface="Alfa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85786" y="5572140"/>
            <a:ext cx="7715304" cy="928694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smtClean="0">
                <a:latin typeface="Alfa" pitchFamily="34" charset="0"/>
              </a:rPr>
              <a:t>İspanyol müzik aletidir. Parmaklara takılarak çalınır</a:t>
            </a:r>
            <a:r>
              <a:rPr lang="tr-TR" b="1" dirty="0" smtClean="0"/>
              <a:t>.</a:t>
            </a:r>
            <a:endParaRPr lang="tr-TR" b="1" dirty="0"/>
          </a:p>
        </p:txBody>
      </p:sp>
      <p:sp>
        <p:nvSpPr>
          <p:cNvPr id="4" name="2 İçerik Yer Tutucusu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000" b="1" dirty="0" smtClean="0">
                <a:latin typeface="Alfa" pitchFamily="34" charset="0"/>
              </a:rPr>
              <a:t>KASTANYET</a:t>
            </a:r>
            <a:endParaRPr lang="tr-TR" sz="6000" b="1" dirty="0">
              <a:latin typeface="Alf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736"/>
            <a:ext cx="771530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latin typeface="Alfa" pitchFamily="34" charset="0"/>
              </a:rPr>
              <a:t>RİTİM ÇUBUKLARI</a:t>
            </a:r>
            <a:endParaRPr lang="tr-TR" sz="5400" b="1" dirty="0">
              <a:latin typeface="Alfa" pitchFamily="34" charset="0"/>
            </a:endParaRPr>
          </a:p>
        </p:txBody>
      </p:sp>
      <p:pic>
        <p:nvPicPr>
          <p:cNvPr id="1026" name="Picture 2" descr="ebru ritm çubukları 2 Ritm Çubuklar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36"/>
            <a:ext cx="7643866" cy="3857652"/>
          </a:xfrm>
          <a:prstGeom prst="rect">
            <a:avLst/>
          </a:prstGeom>
          <a:noFill/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714348" y="5357826"/>
            <a:ext cx="764386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>
                <a:latin typeface="Alfa" pitchFamily="34" charset="0"/>
                <a:ea typeface="+mj-ea"/>
                <a:cs typeface="+mj-cs"/>
              </a:rPr>
              <a:t>Alete vurarak ses çıkarması için yapılan tahta çubuklardır.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" pitchFamily="34" charset="0"/>
              <a:ea typeface="+mj-ea"/>
              <a:cs typeface="+mj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latin typeface="Alfa" pitchFamily="34" charset="0"/>
              </a:rPr>
              <a:t>RİTİM KUTUSU</a:t>
            </a:r>
            <a:endParaRPr lang="tr-TR" sz="5400" b="1" dirty="0">
              <a:latin typeface="Alfa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348" y="5357826"/>
            <a:ext cx="7358114" cy="12144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dirty="0" smtClean="0">
                <a:latin typeface="Alfa" pitchFamily="34" charset="0"/>
              </a:rPr>
              <a:t>    Müziğe göre ritmi kontrol eden kutulardır.</a:t>
            </a:r>
            <a:endParaRPr lang="tr-TR" dirty="0">
              <a:latin typeface="Alfa" pitchFamily="34" charset="0"/>
            </a:endParaRPr>
          </a:p>
        </p:txBody>
      </p:sp>
      <p:pic>
        <p:nvPicPr>
          <p:cNvPr id="40962" name="Picture 2" descr="http://images.gittigidiyor.com/5063/IR-RGB-Muzik-Ritim-Kontrol-Karti-Kumanda__5063387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85860"/>
            <a:ext cx="7429552" cy="4048120"/>
          </a:xfrm>
          <a:prstGeom prst="rect">
            <a:avLst/>
          </a:prstGeom>
          <a:noFill/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401</Words>
  <Application>Microsoft Office PowerPoint</Application>
  <PresentationFormat>Ekran Gösterisi (4:3)</PresentationFormat>
  <Paragraphs>71</Paragraphs>
  <Slides>27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HAZIRLAYAN      KEMALİYE İLKOKULU                            VAKFIKEBİR</vt:lpstr>
      <vt:lpstr>VURMALI ÇALGILAR</vt:lpstr>
      <vt:lpstr>Slayt 3</vt:lpstr>
      <vt:lpstr>Slayt 4</vt:lpstr>
      <vt:lpstr>1- Ağaçtan            yapılanlar:</vt:lpstr>
      <vt:lpstr>Brezilya asıllı sallanarak çalınan bir müzik aletidir.</vt:lpstr>
      <vt:lpstr>KASTANYET</vt:lpstr>
      <vt:lpstr>RİTİM ÇUBUKLARI</vt:lpstr>
      <vt:lpstr>RİTİM KUTUSU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B- Vurmalı Ezgili Çalgılar</vt:lpstr>
      <vt:lpstr>Slayt 26</vt:lpstr>
      <vt:lpstr>Slayt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VURMALI ÇALGILAR</dc:title>
  <dc:creator>atatürk</dc:creator>
  <cp:lastModifiedBy>lenovo</cp:lastModifiedBy>
  <cp:revision>77</cp:revision>
  <dcterms:created xsi:type="dcterms:W3CDTF">2012-12-28T08:02:46Z</dcterms:created>
  <dcterms:modified xsi:type="dcterms:W3CDTF">2013-01-04T18:06:48Z</dcterms:modified>
</cp:coreProperties>
</file>