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24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45561B-5475-449D-A1F7-3E714752EF19}" type="datetimeFigureOut">
              <a:rPr lang="tr-TR" smtClean="0"/>
              <a:pPr/>
              <a:t>17.01.2013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39FB52-C597-4302-95A3-5EA793CBF7BC}" type="slidenum">
              <a:rPr lang="tr-TR" smtClean="0"/>
              <a:pPr/>
              <a:t>‹#›</a:t>
            </a:fld>
            <a:endParaRPr lang="tr-TR"/>
          </a:p>
        </p:txBody>
      </p:sp>
    </p:spTree>
    <p:extLst>
      <p:ext uri="{BB962C8B-B14F-4D97-AF65-F5344CB8AC3E}">
        <p14:creationId xmlns:p14="http://schemas.microsoft.com/office/powerpoint/2010/main" xmlns="" val="1240799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4" name="Freeform 2"/>
          <p:cNvSpPr>
            <a:spLocks/>
          </p:cNvSpPr>
          <p:nvPr/>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headEnd/>
            <a:tailEnd/>
          </a:ln>
        </p:spPr>
        <p:txBody>
          <a:bodyPr/>
          <a:lstStyle/>
          <a:p>
            <a:pPr>
              <a:defRPr/>
            </a:pPr>
            <a:endParaRPr lang="tr-TR"/>
          </a:p>
        </p:txBody>
      </p:sp>
      <p:grpSp>
        <p:nvGrpSpPr>
          <p:cNvPr id="2" name="Group 8"/>
          <p:cNvGrpSpPr>
            <a:grpSpLocks/>
          </p:cNvGrpSpPr>
          <p:nvPr/>
        </p:nvGrpSpPr>
        <p:grpSpPr bwMode="auto">
          <a:xfrm>
            <a:off x="195263" y="234950"/>
            <a:ext cx="3787775" cy="1778000"/>
            <a:chOff x="123" y="148"/>
            <a:chExt cx="2386" cy="1120"/>
          </a:xfrm>
        </p:grpSpPr>
        <p:sp>
          <p:nvSpPr>
            <p:cNvPr id="6" name="Freeform 9"/>
            <p:cNvSpPr>
              <a:spLocks/>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tr-TR"/>
            </a:p>
          </p:txBody>
        </p:sp>
        <p:sp>
          <p:nvSpPr>
            <p:cNvPr id="7" name="Freeform 10"/>
            <p:cNvSpPr>
              <a:spLocks/>
            </p:cNvSpPr>
            <p:nvPr userDrawn="1"/>
          </p:nvSpPr>
          <p:spPr bwMode="auto">
            <a:xfrm>
              <a:off x="166" y="261"/>
              <a:ext cx="2244" cy="1007"/>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tr-TR"/>
            </a:p>
          </p:txBody>
        </p:sp>
        <p:sp>
          <p:nvSpPr>
            <p:cNvPr id="8" name="Freeform 11"/>
            <p:cNvSpPr>
              <a:spLocks/>
            </p:cNvSpPr>
            <p:nvPr userDrawn="1"/>
          </p:nvSpPr>
          <p:spPr bwMode="auto">
            <a:xfrm>
              <a:off x="474" y="344"/>
              <a:ext cx="1488" cy="919"/>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tr-TR"/>
            </a:p>
          </p:txBody>
        </p:sp>
        <p:grpSp>
          <p:nvGrpSpPr>
            <p:cNvPr id="3" name="Group 12"/>
            <p:cNvGrpSpPr>
              <a:grpSpLocks/>
            </p:cNvGrpSpPr>
            <p:nvPr userDrawn="1"/>
          </p:nvGrpSpPr>
          <p:grpSpPr bwMode="auto">
            <a:xfrm>
              <a:off x="123" y="148"/>
              <a:ext cx="2386" cy="1081"/>
              <a:chOff x="123" y="148"/>
              <a:chExt cx="2386" cy="1081"/>
            </a:xfrm>
          </p:grpSpPr>
          <p:sp>
            <p:nvSpPr>
              <p:cNvPr id="10" name="Freeform 13"/>
              <p:cNvSpPr>
                <a:spLocks/>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tr-TR"/>
              </a:p>
            </p:txBody>
          </p:sp>
          <p:sp>
            <p:nvSpPr>
              <p:cNvPr id="11" name="Freeform 14"/>
              <p:cNvSpPr>
                <a:spLocks/>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tr-TR"/>
              </a:p>
            </p:txBody>
          </p:sp>
          <p:sp>
            <p:nvSpPr>
              <p:cNvPr id="12" name="Freeform 15"/>
              <p:cNvSpPr>
                <a:spLocks/>
              </p:cNvSpPr>
              <p:nvPr userDrawn="1"/>
            </p:nvSpPr>
            <p:spPr bwMode="auto">
              <a:xfrm>
                <a:off x="324" y="158"/>
                <a:ext cx="1686"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tr-TR"/>
              </a:p>
            </p:txBody>
          </p:sp>
          <p:sp>
            <p:nvSpPr>
              <p:cNvPr id="13" name="Freeform 16"/>
              <p:cNvSpPr>
                <a:spLocks/>
              </p:cNvSpPr>
              <p:nvPr userDrawn="1"/>
            </p:nvSpPr>
            <p:spPr bwMode="auto">
              <a:xfrm>
                <a:off x="409" y="251"/>
                <a:ext cx="227"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tr-TR"/>
              </a:p>
            </p:txBody>
          </p:sp>
          <p:sp>
            <p:nvSpPr>
              <p:cNvPr id="14" name="Freeform 17"/>
              <p:cNvSpPr>
                <a:spLocks/>
              </p:cNvSpPr>
              <p:nvPr userDrawn="1"/>
            </p:nvSpPr>
            <p:spPr bwMode="auto">
              <a:xfrm>
                <a:off x="846" y="536"/>
                <a:ext cx="691"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tr-TR"/>
              </a:p>
            </p:txBody>
          </p:sp>
        </p:grpSp>
      </p:grpSp>
      <p:grpSp>
        <p:nvGrpSpPr>
          <p:cNvPr id="5" name="Group 18"/>
          <p:cNvGrpSpPr>
            <a:grpSpLocks/>
          </p:cNvGrpSpPr>
          <p:nvPr/>
        </p:nvGrpSpPr>
        <p:grpSpPr bwMode="auto">
          <a:xfrm>
            <a:off x="7915275" y="4368800"/>
            <a:ext cx="742950" cy="1058863"/>
            <a:chOff x="4986" y="2752"/>
            <a:chExt cx="468" cy="667"/>
          </a:xfrm>
        </p:grpSpPr>
        <p:sp>
          <p:nvSpPr>
            <p:cNvPr id="16" name="Freeform 19"/>
            <p:cNvSpPr>
              <a:spLocks/>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tr-TR"/>
            </a:p>
          </p:txBody>
        </p:sp>
        <p:sp>
          <p:nvSpPr>
            <p:cNvPr id="17" name="Freeform 20"/>
            <p:cNvSpPr>
              <a:spLocks/>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headEnd/>
              <a:tailEnd/>
            </a:ln>
          </p:spPr>
          <p:txBody>
            <a:bodyPr/>
            <a:lstStyle/>
            <a:p>
              <a:pPr>
                <a:defRPr/>
              </a:pPr>
              <a:endParaRPr lang="tr-TR"/>
            </a:p>
          </p:txBody>
        </p:sp>
        <p:sp>
          <p:nvSpPr>
            <p:cNvPr id="18" name="Freeform 21"/>
            <p:cNvSpPr>
              <a:spLocks/>
            </p:cNvSpPr>
            <p:nvPr userDrawn="1"/>
          </p:nvSpPr>
          <p:spPr bwMode="auto">
            <a:xfrm rot="7320404">
              <a:off x="5000" y="2913"/>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tr-TR"/>
            </a:p>
          </p:txBody>
        </p:sp>
        <p:grpSp>
          <p:nvGrpSpPr>
            <p:cNvPr id="9" name="Group 22"/>
            <p:cNvGrpSpPr>
              <a:grpSpLocks/>
            </p:cNvGrpSpPr>
            <p:nvPr userDrawn="1"/>
          </p:nvGrpSpPr>
          <p:grpSpPr bwMode="auto">
            <a:xfrm>
              <a:off x="4986" y="2752"/>
              <a:ext cx="469" cy="667"/>
              <a:chOff x="4986" y="2752"/>
              <a:chExt cx="469" cy="667"/>
            </a:xfrm>
          </p:grpSpPr>
          <p:sp>
            <p:nvSpPr>
              <p:cNvPr id="20" name="Freeform 23"/>
              <p:cNvSpPr>
                <a:spLocks/>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tr-TR"/>
              </a:p>
            </p:txBody>
          </p:sp>
          <p:sp>
            <p:nvSpPr>
              <p:cNvPr id="21" name="Freeform 24"/>
              <p:cNvSpPr>
                <a:spLocks/>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tr-TR"/>
              </a:p>
            </p:txBody>
          </p:sp>
          <p:sp>
            <p:nvSpPr>
              <p:cNvPr id="22" name="Freeform 25"/>
              <p:cNvSpPr>
                <a:spLocks/>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tr-TR"/>
              </a:p>
            </p:txBody>
          </p:sp>
          <p:sp>
            <p:nvSpPr>
              <p:cNvPr id="23" name="Freeform 26"/>
              <p:cNvSpPr>
                <a:spLocks/>
              </p:cNvSpPr>
              <p:nvPr userDrawn="1"/>
            </p:nvSpPr>
            <p:spPr bwMode="auto">
              <a:xfrm rot="7320404">
                <a:off x="5364" y="2873"/>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tr-TR"/>
              </a:p>
            </p:txBody>
          </p:sp>
          <p:sp>
            <p:nvSpPr>
              <p:cNvPr id="24" name="Freeform 27"/>
              <p:cNvSpPr>
                <a:spLocks/>
              </p:cNvSpPr>
              <p:nvPr userDrawn="1"/>
            </p:nvSpPr>
            <p:spPr bwMode="auto">
              <a:xfrm rot="7320404">
                <a:off x="5137"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tr-TR"/>
              </a:p>
            </p:txBody>
          </p:sp>
        </p:grpSp>
      </p:grpSp>
      <p:sp>
        <p:nvSpPr>
          <p:cNvPr id="25" name="Freeform 28"/>
          <p:cNvSpPr>
            <a:spLocks/>
          </p:cNvSpPr>
          <p:nvPr/>
        </p:nvSpPr>
        <p:spPr bwMode="auto">
          <a:xfrm>
            <a:off x="901700" y="5054600"/>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pPr>
              <a:defRPr/>
            </a:pPr>
            <a:endParaRPr lang="tr-TR"/>
          </a:p>
        </p:txBody>
      </p:sp>
      <p:sp>
        <p:nvSpPr>
          <p:cNvPr id="26" name="Freeform 29"/>
          <p:cNvSpPr>
            <a:spLocks/>
          </p:cNvSpPr>
          <p:nvPr/>
        </p:nvSpPr>
        <p:spPr bwMode="auto">
          <a:xfrm>
            <a:off x="4076700" y="1930400"/>
            <a:ext cx="889000" cy="38100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pPr>
              <a:defRPr/>
            </a:pPr>
            <a:endParaRPr lang="tr-TR"/>
          </a:p>
        </p:txBody>
      </p:sp>
      <p:sp>
        <p:nvSpPr>
          <p:cNvPr id="22531" name="Rectangle 3"/>
          <p:cNvSpPr>
            <a:spLocks noGrp="1" noChangeArrowheads="1"/>
          </p:cNvSpPr>
          <p:nvPr>
            <p:ph type="ctrTitle"/>
          </p:nvPr>
        </p:nvSpPr>
        <p:spPr>
          <a:xfrm>
            <a:off x="1371600" y="1511300"/>
            <a:ext cx="6400800" cy="2273300"/>
          </a:xfrm>
          <a:effectLst>
            <a:outerShdw dist="45791" dir="2021404" algn="ctr" rotWithShape="0">
              <a:schemeClr val="bg2"/>
            </a:outerShdw>
          </a:effectLst>
        </p:spPr>
        <p:txBody>
          <a:bodyPr/>
          <a:lstStyle>
            <a:lvl1pPr>
              <a:defRPr>
                <a:solidFill>
                  <a:schemeClr val="tx2"/>
                </a:solidFill>
                <a:effectLst>
                  <a:outerShdw blurRad="38100" dist="38100" dir="2700000" algn="tl">
                    <a:srgbClr val="C0C0C0"/>
                  </a:outerShdw>
                </a:effectLst>
              </a:defRPr>
            </a:lvl1pPr>
          </a:lstStyle>
          <a:p>
            <a:r>
              <a:rPr lang="tr-TR" smtClean="0"/>
              <a:t>Asıl başlık stili için tıklatın</a:t>
            </a:r>
            <a:endParaRPr lang="tr-TR"/>
          </a:p>
        </p:txBody>
      </p:sp>
      <p:sp>
        <p:nvSpPr>
          <p:cNvPr id="22532" name="Rectangle 4"/>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r>
              <a:rPr lang="tr-TR" smtClean="0"/>
              <a:t>Asıl alt başlık stilini düzenlemek için tıklatın</a:t>
            </a:r>
            <a:endParaRPr lang="tr-TR"/>
          </a:p>
        </p:txBody>
      </p:sp>
      <p:sp>
        <p:nvSpPr>
          <p:cNvPr id="27" name="Rectangle 5"/>
          <p:cNvSpPr>
            <a:spLocks noGrp="1" noChangeArrowheads="1"/>
          </p:cNvSpPr>
          <p:nvPr>
            <p:ph type="dt" sz="half" idx="10"/>
          </p:nvPr>
        </p:nvSpPr>
        <p:spPr>
          <a:xfrm>
            <a:off x="685800" y="6248400"/>
            <a:ext cx="1905000" cy="457200"/>
          </a:xfrm>
        </p:spPr>
        <p:txBody>
          <a:bodyPr/>
          <a:lstStyle>
            <a:lvl1pPr>
              <a:defRPr smtClean="0"/>
            </a:lvl1pPr>
          </a:lstStyle>
          <a:p>
            <a:fld id="{ED2C56A1-5F83-469E-8F56-45B6649D98F2}" type="datetime1">
              <a:rPr lang="tr-TR" smtClean="0"/>
              <a:t>17.01.2013</a:t>
            </a:fld>
            <a:endParaRPr lang="tr-TR"/>
          </a:p>
        </p:txBody>
      </p:sp>
      <p:sp>
        <p:nvSpPr>
          <p:cNvPr id="28" name="Rectangle 6"/>
          <p:cNvSpPr>
            <a:spLocks noGrp="1" noChangeArrowheads="1"/>
          </p:cNvSpPr>
          <p:nvPr>
            <p:ph type="ftr" sz="quarter" idx="11"/>
          </p:nvPr>
        </p:nvSpPr>
        <p:spPr>
          <a:xfrm>
            <a:off x="3124200" y="6248400"/>
            <a:ext cx="2895600" cy="457200"/>
          </a:xfrm>
        </p:spPr>
        <p:txBody>
          <a:bodyPr/>
          <a:lstStyle>
            <a:lvl1pPr>
              <a:defRPr smtClean="0"/>
            </a:lvl1pPr>
          </a:lstStyle>
          <a:p>
            <a:endParaRPr lang="tr-TR"/>
          </a:p>
        </p:txBody>
      </p:sp>
      <p:sp>
        <p:nvSpPr>
          <p:cNvPr id="29" name="Rectangle 7"/>
          <p:cNvSpPr>
            <a:spLocks noGrp="1" noChangeArrowheads="1"/>
          </p:cNvSpPr>
          <p:nvPr>
            <p:ph type="sldNum" sz="quarter" idx="12"/>
          </p:nvPr>
        </p:nvSpPr>
        <p:spPr>
          <a:xfrm>
            <a:off x="6553200" y="6248400"/>
            <a:ext cx="1905000" cy="457200"/>
          </a:xfrm>
        </p:spPr>
        <p:txBody>
          <a:bodyPr/>
          <a:lstStyle>
            <a:lvl1pPr>
              <a:defRPr smtClean="0"/>
            </a:lvl1pPr>
          </a:lstStyle>
          <a:p>
            <a:fld id="{B1DEFA8C-F947-479F-BE07-76B6B3F80BF1}" type="slidenum">
              <a:rPr lang="tr-TR" smtClean="0"/>
              <a:pPr/>
              <a:t>‹#›</a:t>
            </a:fld>
            <a:endParaRPr lang="tr-TR"/>
          </a:p>
        </p:txBody>
      </p:sp>
    </p:spTree>
  </p:cSld>
  <p:clrMapOvr>
    <a:masterClrMapping/>
  </p:clrMapOvr>
  <p:transition spd="slow">
    <p:wheel spokes="8"/>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5"/>
          <p:cNvSpPr>
            <a:spLocks noGrp="1" noChangeArrowheads="1"/>
          </p:cNvSpPr>
          <p:nvPr>
            <p:ph type="dt" sz="half" idx="10"/>
          </p:nvPr>
        </p:nvSpPr>
        <p:spPr>
          <a:ln/>
        </p:spPr>
        <p:txBody>
          <a:bodyPr/>
          <a:lstStyle>
            <a:lvl1pPr>
              <a:defRPr/>
            </a:lvl1pPr>
          </a:lstStyle>
          <a:p>
            <a:fld id="{64A7D5B3-0932-4694-946F-D56EB3A66B7A}" type="datetime1">
              <a:rPr lang="tr-TR" smtClean="0"/>
              <a:t>17.01.2013</a:t>
            </a:fld>
            <a:endParaRPr lang="tr-TR"/>
          </a:p>
        </p:txBody>
      </p:sp>
      <p:sp>
        <p:nvSpPr>
          <p:cNvPr id="5" name="Rectangle 6"/>
          <p:cNvSpPr>
            <a:spLocks noGrp="1" noChangeArrowheads="1"/>
          </p:cNvSpPr>
          <p:nvPr>
            <p:ph type="ftr" sz="quarter" idx="11"/>
          </p:nvPr>
        </p:nvSpPr>
        <p:spPr>
          <a:ln/>
        </p:spPr>
        <p:txBody>
          <a:bodyPr/>
          <a:lstStyle>
            <a:lvl1pPr>
              <a:defRPr/>
            </a:lvl1pPr>
          </a:lstStyle>
          <a:p>
            <a:endParaRPr lang="tr-TR"/>
          </a:p>
        </p:txBody>
      </p:sp>
      <p:sp>
        <p:nvSpPr>
          <p:cNvPr id="6" name="Rectangle 7"/>
          <p:cNvSpPr>
            <a:spLocks noGrp="1" noChangeArrowheads="1"/>
          </p:cNvSpPr>
          <p:nvPr>
            <p:ph type="sldNum" sz="quarter" idx="12"/>
          </p:nvPr>
        </p:nvSpPr>
        <p:spPr>
          <a:ln/>
        </p:spPr>
        <p:txBody>
          <a:bodyPr/>
          <a:lstStyle>
            <a:lvl1pPr>
              <a:defRPr/>
            </a:lvl1pPr>
          </a:lstStyle>
          <a:p>
            <a:fld id="{B1DEFA8C-F947-479F-BE07-76B6B3F80BF1}" type="slidenum">
              <a:rPr lang="tr-TR" smtClean="0"/>
              <a:pPr/>
              <a:t>‹#›</a:t>
            </a:fld>
            <a:endParaRPr lang="tr-TR"/>
          </a:p>
        </p:txBody>
      </p:sp>
    </p:spTree>
  </p:cSld>
  <p:clrMapOvr>
    <a:masterClrMapping/>
  </p:clrMapOvr>
  <p:transition spd="slow">
    <p:wheel spokes="8"/>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457950" y="152400"/>
            <a:ext cx="1924050" cy="5334000"/>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685800" y="152400"/>
            <a:ext cx="5619750" cy="53340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5"/>
          <p:cNvSpPr>
            <a:spLocks noGrp="1" noChangeArrowheads="1"/>
          </p:cNvSpPr>
          <p:nvPr>
            <p:ph type="dt" sz="half" idx="10"/>
          </p:nvPr>
        </p:nvSpPr>
        <p:spPr>
          <a:ln/>
        </p:spPr>
        <p:txBody>
          <a:bodyPr/>
          <a:lstStyle>
            <a:lvl1pPr>
              <a:defRPr/>
            </a:lvl1pPr>
          </a:lstStyle>
          <a:p>
            <a:fld id="{D8473347-E299-4DAA-B11E-CF950D55032F}" type="datetime1">
              <a:rPr lang="tr-TR" smtClean="0"/>
              <a:t>17.01.2013</a:t>
            </a:fld>
            <a:endParaRPr lang="tr-TR"/>
          </a:p>
        </p:txBody>
      </p:sp>
      <p:sp>
        <p:nvSpPr>
          <p:cNvPr id="5" name="Rectangle 6"/>
          <p:cNvSpPr>
            <a:spLocks noGrp="1" noChangeArrowheads="1"/>
          </p:cNvSpPr>
          <p:nvPr>
            <p:ph type="ftr" sz="quarter" idx="11"/>
          </p:nvPr>
        </p:nvSpPr>
        <p:spPr>
          <a:ln/>
        </p:spPr>
        <p:txBody>
          <a:bodyPr/>
          <a:lstStyle>
            <a:lvl1pPr>
              <a:defRPr/>
            </a:lvl1pPr>
          </a:lstStyle>
          <a:p>
            <a:endParaRPr lang="tr-TR"/>
          </a:p>
        </p:txBody>
      </p:sp>
      <p:sp>
        <p:nvSpPr>
          <p:cNvPr id="6" name="Rectangle 7"/>
          <p:cNvSpPr>
            <a:spLocks noGrp="1" noChangeArrowheads="1"/>
          </p:cNvSpPr>
          <p:nvPr>
            <p:ph type="sldNum" sz="quarter" idx="12"/>
          </p:nvPr>
        </p:nvSpPr>
        <p:spPr>
          <a:ln/>
        </p:spPr>
        <p:txBody>
          <a:bodyPr/>
          <a:lstStyle>
            <a:lvl1pPr>
              <a:defRPr/>
            </a:lvl1pPr>
          </a:lstStyle>
          <a:p>
            <a:fld id="{B1DEFA8C-F947-479F-BE07-76B6B3F80BF1}" type="slidenum">
              <a:rPr lang="tr-TR" smtClean="0"/>
              <a:pPr/>
              <a:t>‹#›</a:t>
            </a:fld>
            <a:endParaRPr lang="tr-TR"/>
          </a:p>
        </p:txBody>
      </p:sp>
    </p:spTree>
  </p:cSld>
  <p:clrMapOvr>
    <a:masterClrMapping/>
  </p:clrMapOvr>
  <p:transition spd="slow">
    <p:wheel spokes="8"/>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5"/>
          <p:cNvSpPr>
            <a:spLocks noGrp="1" noChangeArrowheads="1"/>
          </p:cNvSpPr>
          <p:nvPr>
            <p:ph type="dt" sz="half" idx="10"/>
          </p:nvPr>
        </p:nvSpPr>
        <p:spPr>
          <a:ln/>
        </p:spPr>
        <p:txBody>
          <a:bodyPr/>
          <a:lstStyle>
            <a:lvl1pPr>
              <a:defRPr/>
            </a:lvl1pPr>
          </a:lstStyle>
          <a:p>
            <a:fld id="{B9AA0FDF-02C9-4A7E-8C60-E6DFE9321BD9}" type="datetime1">
              <a:rPr lang="tr-TR" smtClean="0"/>
              <a:t>17.01.2013</a:t>
            </a:fld>
            <a:endParaRPr lang="tr-TR"/>
          </a:p>
        </p:txBody>
      </p:sp>
      <p:sp>
        <p:nvSpPr>
          <p:cNvPr id="5" name="Rectangle 6"/>
          <p:cNvSpPr>
            <a:spLocks noGrp="1" noChangeArrowheads="1"/>
          </p:cNvSpPr>
          <p:nvPr>
            <p:ph type="ftr" sz="quarter" idx="11"/>
          </p:nvPr>
        </p:nvSpPr>
        <p:spPr>
          <a:ln/>
        </p:spPr>
        <p:txBody>
          <a:bodyPr/>
          <a:lstStyle>
            <a:lvl1pPr>
              <a:defRPr/>
            </a:lvl1pPr>
          </a:lstStyle>
          <a:p>
            <a:endParaRPr lang="tr-TR"/>
          </a:p>
        </p:txBody>
      </p:sp>
      <p:sp>
        <p:nvSpPr>
          <p:cNvPr id="6" name="Rectangle 7"/>
          <p:cNvSpPr>
            <a:spLocks noGrp="1" noChangeArrowheads="1"/>
          </p:cNvSpPr>
          <p:nvPr>
            <p:ph type="sldNum" sz="quarter" idx="12"/>
          </p:nvPr>
        </p:nvSpPr>
        <p:spPr>
          <a:ln/>
        </p:spPr>
        <p:txBody>
          <a:bodyPr/>
          <a:lstStyle>
            <a:lvl1pPr>
              <a:defRPr/>
            </a:lvl1pPr>
          </a:lstStyle>
          <a:p>
            <a:fld id="{B1DEFA8C-F947-479F-BE07-76B6B3F80BF1}" type="slidenum">
              <a:rPr lang="tr-TR" smtClean="0"/>
              <a:pPr/>
              <a:t>‹#›</a:t>
            </a:fld>
            <a:endParaRPr lang="tr-TR"/>
          </a:p>
        </p:txBody>
      </p:sp>
    </p:spTree>
  </p:cSld>
  <p:clrMapOvr>
    <a:masterClrMapping/>
  </p:clrMapOvr>
  <p:transition spd="slow">
    <p:wheel spokes="8"/>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5"/>
          <p:cNvSpPr>
            <a:spLocks noGrp="1" noChangeArrowheads="1"/>
          </p:cNvSpPr>
          <p:nvPr>
            <p:ph type="dt" sz="half" idx="10"/>
          </p:nvPr>
        </p:nvSpPr>
        <p:spPr>
          <a:ln/>
        </p:spPr>
        <p:txBody>
          <a:bodyPr/>
          <a:lstStyle>
            <a:lvl1pPr>
              <a:defRPr/>
            </a:lvl1pPr>
          </a:lstStyle>
          <a:p>
            <a:fld id="{A1B26A7E-731F-48C5-B99B-5447B3A68C28}" type="datetime1">
              <a:rPr lang="tr-TR" smtClean="0"/>
              <a:t>17.01.2013</a:t>
            </a:fld>
            <a:endParaRPr lang="tr-TR"/>
          </a:p>
        </p:txBody>
      </p:sp>
      <p:sp>
        <p:nvSpPr>
          <p:cNvPr id="5" name="Rectangle 6"/>
          <p:cNvSpPr>
            <a:spLocks noGrp="1" noChangeArrowheads="1"/>
          </p:cNvSpPr>
          <p:nvPr>
            <p:ph type="ftr" sz="quarter" idx="11"/>
          </p:nvPr>
        </p:nvSpPr>
        <p:spPr>
          <a:ln/>
        </p:spPr>
        <p:txBody>
          <a:bodyPr/>
          <a:lstStyle>
            <a:lvl1pPr>
              <a:defRPr/>
            </a:lvl1pPr>
          </a:lstStyle>
          <a:p>
            <a:endParaRPr lang="tr-TR"/>
          </a:p>
        </p:txBody>
      </p:sp>
      <p:sp>
        <p:nvSpPr>
          <p:cNvPr id="6" name="Rectangle 7"/>
          <p:cNvSpPr>
            <a:spLocks noGrp="1" noChangeArrowheads="1"/>
          </p:cNvSpPr>
          <p:nvPr>
            <p:ph type="sldNum" sz="quarter" idx="12"/>
          </p:nvPr>
        </p:nvSpPr>
        <p:spPr>
          <a:ln/>
        </p:spPr>
        <p:txBody>
          <a:bodyPr/>
          <a:lstStyle>
            <a:lvl1pPr>
              <a:defRPr/>
            </a:lvl1pPr>
          </a:lstStyle>
          <a:p>
            <a:fld id="{B1DEFA8C-F947-479F-BE07-76B6B3F80BF1}" type="slidenum">
              <a:rPr lang="tr-TR" smtClean="0"/>
              <a:pPr/>
              <a:t>‹#›</a:t>
            </a:fld>
            <a:endParaRPr lang="tr-TR"/>
          </a:p>
        </p:txBody>
      </p:sp>
    </p:spTree>
  </p:cSld>
  <p:clrMapOvr>
    <a:masterClrMapping/>
  </p:clrMapOvr>
  <p:transition spd="slow">
    <p:wheel spokes="8"/>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5"/>
          <p:cNvSpPr>
            <a:spLocks noGrp="1" noChangeArrowheads="1"/>
          </p:cNvSpPr>
          <p:nvPr>
            <p:ph type="dt" sz="half" idx="10"/>
          </p:nvPr>
        </p:nvSpPr>
        <p:spPr>
          <a:ln/>
        </p:spPr>
        <p:txBody>
          <a:bodyPr/>
          <a:lstStyle>
            <a:lvl1pPr>
              <a:defRPr/>
            </a:lvl1pPr>
          </a:lstStyle>
          <a:p>
            <a:fld id="{223227D6-1CA4-4681-B233-77E8D1DF1596}" type="datetime1">
              <a:rPr lang="tr-TR" smtClean="0"/>
              <a:t>17.01.2013</a:t>
            </a:fld>
            <a:endParaRPr lang="tr-TR"/>
          </a:p>
        </p:txBody>
      </p:sp>
      <p:sp>
        <p:nvSpPr>
          <p:cNvPr id="6" name="Rectangle 6"/>
          <p:cNvSpPr>
            <a:spLocks noGrp="1" noChangeArrowheads="1"/>
          </p:cNvSpPr>
          <p:nvPr>
            <p:ph type="ftr" sz="quarter" idx="11"/>
          </p:nvPr>
        </p:nvSpPr>
        <p:spPr>
          <a:ln/>
        </p:spPr>
        <p:txBody>
          <a:bodyPr/>
          <a:lstStyle>
            <a:lvl1pPr>
              <a:defRPr/>
            </a:lvl1pPr>
          </a:lstStyle>
          <a:p>
            <a:endParaRPr lang="tr-TR"/>
          </a:p>
        </p:txBody>
      </p:sp>
      <p:sp>
        <p:nvSpPr>
          <p:cNvPr id="7" name="Rectangle 7"/>
          <p:cNvSpPr>
            <a:spLocks noGrp="1" noChangeArrowheads="1"/>
          </p:cNvSpPr>
          <p:nvPr>
            <p:ph type="sldNum" sz="quarter" idx="12"/>
          </p:nvPr>
        </p:nvSpPr>
        <p:spPr>
          <a:ln/>
        </p:spPr>
        <p:txBody>
          <a:bodyPr/>
          <a:lstStyle>
            <a:lvl1pPr>
              <a:defRPr/>
            </a:lvl1pPr>
          </a:lstStyle>
          <a:p>
            <a:fld id="{B1DEFA8C-F947-479F-BE07-76B6B3F80BF1}" type="slidenum">
              <a:rPr lang="tr-TR" smtClean="0"/>
              <a:pPr/>
              <a:t>‹#›</a:t>
            </a:fld>
            <a:endParaRPr lang="tr-TR"/>
          </a:p>
        </p:txBody>
      </p:sp>
    </p:spTree>
  </p:cSld>
  <p:clrMapOvr>
    <a:masterClrMapping/>
  </p:clrMapOvr>
  <p:transition spd="slow">
    <p:wheel spokes="8"/>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5"/>
          <p:cNvSpPr>
            <a:spLocks noGrp="1" noChangeArrowheads="1"/>
          </p:cNvSpPr>
          <p:nvPr>
            <p:ph type="dt" sz="half" idx="10"/>
          </p:nvPr>
        </p:nvSpPr>
        <p:spPr>
          <a:ln/>
        </p:spPr>
        <p:txBody>
          <a:bodyPr/>
          <a:lstStyle>
            <a:lvl1pPr>
              <a:defRPr/>
            </a:lvl1pPr>
          </a:lstStyle>
          <a:p>
            <a:fld id="{3025DB34-E205-4456-BDD2-F0AB70C7899C}" type="datetime1">
              <a:rPr lang="tr-TR" smtClean="0"/>
              <a:t>17.01.2013</a:t>
            </a:fld>
            <a:endParaRPr lang="tr-TR"/>
          </a:p>
        </p:txBody>
      </p:sp>
      <p:sp>
        <p:nvSpPr>
          <p:cNvPr id="8" name="Rectangle 6"/>
          <p:cNvSpPr>
            <a:spLocks noGrp="1" noChangeArrowheads="1"/>
          </p:cNvSpPr>
          <p:nvPr>
            <p:ph type="ftr" sz="quarter" idx="11"/>
          </p:nvPr>
        </p:nvSpPr>
        <p:spPr>
          <a:ln/>
        </p:spPr>
        <p:txBody>
          <a:bodyPr/>
          <a:lstStyle>
            <a:lvl1pPr>
              <a:defRPr/>
            </a:lvl1pPr>
          </a:lstStyle>
          <a:p>
            <a:endParaRPr lang="tr-TR"/>
          </a:p>
        </p:txBody>
      </p:sp>
      <p:sp>
        <p:nvSpPr>
          <p:cNvPr id="9" name="Rectangle 7"/>
          <p:cNvSpPr>
            <a:spLocks noGrp="1" noChangeArrowheads="1"/>
          </p:cNvSpPr>
          <p:nvPr>
            <p:ph type="sldNum" sz="quarter" idx="12"/>
          </p:nvPr>
        </p:nvSpPr>
        <p:spPr>
          <a:ln/>
        </p:spPr>
        <p:txBody>
          <a:bodyPr/>
          <a:lstStyle>
            <a:lvl1pPr>
              <a:defRPr/>
            </a:lvl1pPr>
          </a:lstStyle>
          <a:p>
            <a:fld id="{B1DEFA8C-F947-479F-BE07-76B6B3F80BF1}" type="slidenum">
              <a:rPr lang="tr-TR" smtClean="0"/>
              <a:pPr/>
              <a:t>‹#›</a:t>
            </a:fld>
            <a:endParaRPr lang="tr-TR"/>
          </a:p>
        </p:txBody>
      </p:sp>
    </p:spTree>
  </p:cSld>
  <p:clrMapOvr>
    <a:masterClrMapping/>
  </p:clrMapOvr>
  <p:transition spd="slow">
    <p:wheel spokes="8"/>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5"/>
          <p:cNvSpPr>
            <a:spLocks noGrp="1" noChangeArrowheads="1"/>
          </p:cNvSpPr>
          <p:nvPr>
            <p:ph type="dt" sz="half" idx="10"/>
          </p:nvPr>
        </p:nvSpPr>
        <p:spPr>
          <a:ln/>
        </p:spPr>
        <p:txBody>
          <a:bodyPr/>
          <a:lstStyle>
            <a:lvl1pPr>
              <a:defRPr/>
            </a:lvl1pPr>
          </a:lstStyle>
          <a:p>
            <a:fld id="{E0372024-AE61-4912-8064-55A2B59A2076}" type="datetime1">
              <a:rPr lang="tr-TR" smtClean="0"/>
              <a:t>17.01.2013</a:t>
            </a:fld>
            <a:endParaRPr lang="tr-TR"/>
          </a:p>
        </p:txBody>
      </p:sp>
      <p:sp>
        <p:nvSpPr>
          <p:cNvPr id="4" name="Rectangle 6"/>
          <p:cNvSpPr>
            <a:spLocks noGrp="1" noChangeArrowheads="1"/>
          </p:cNvSpPr>
          <p:nvPr>
            <p:ph type="ftr" sz="quarter" idx="11"/>
          </p:nvPr>
        </p:nvSpPr>
        <p:spPr>
          <a:ln/>
        </p:spPr>
        <p:txBody>
          <a:bodyPr/>
          <a:lstStyle>
            <a:lvl1pPr>
              <a:defRPr/>
            </a:lvl1pPr>
          </a:lstStyle>
          <a:p>
            <a:endParaRPr lang="tr-TR"/>
          </a:p>
        </p:txBody>
      </p:sp>
      <p:sp>
        <p:nvSpPr>
          <p:cNvPr id="5" name="Rectangle 7"/>
          <p:cNvSpPr>
            <a:spLocks noGrp="1" noChangeArrowheads="1"/>
          </p:cNvSpPr>
          <p:nvPr>
            <p:ph type="sldNum" sz="quarter" idx="12"/>
          </p:nvPr>
        </p:nvSpPr>
        <p:spPr>
          <a:ln/>
        </p:spPr>
        <p:txBody>
          <a:bodyPr/>
          <a:lstStyle>
            <a:lvl1pPr>
              <a:defRPr/>
            </a:lvl1pPr>
          </a:lstStyle>
          <a:p>
            <a:fld id="{B1DEFA8C-F947-479F-BE07-76B6B3F80BF1}" type="slidenum">
              <a:rPr lang="tr-TR" smtClean="0"/>
              <a:pPr/>
              <a:t>‹#›</a:t>
            </a:fld>
            <a:endParaRPr lang="tr-TR"/>
          </a:p>
        </p:txBody>
      </p:sp>
    </p:spTree>
  </p:cSld>
  <p:clrMapOvr>
    <a:masterClrMapping/>
  </p:clrMapOvr>
  <p:transition spd="slow">
    <p:wheel spokes="8"/>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fld id="{C46C65AA-5D15-445D-899B-7D866A76194C}" type="datetime1">
              <a:rPr lang="tr-TR" smtClean="0"/>
              <a:t>17.01.2013</a:t>
            </a:fld>
            <a:endParaRPr lang="tr-TR"/>
          </a:p>
        </p:txBody>
      </p:sp>
      <p:sp>
        <p:nvSpPr>
          <p:cNvPr id="3" name="Rectangle 6"/>
          <p:cNvSpPr>
            <a:spLocks noGrp="1" noChangeArrowheads="1"/>
          </p:cNvSpPr>
          <p:nvPr>
            <p:ph type="ftr" sz="quarter" idx="11"/>
          </p:nvPr>
        </p:nvSpPr>
        <p:spPr>
          <a:ln/>
        </p:spPr>
        <p:txBody>
          <a:bodyPr/>
          <a:lstStyle>
            <a:lvl1pPr>
              <a:defRPr/>
            </a:lvl1pPr>
          </a:lstStyle>
          <a:p>
            <a:endParaRPr lang="tr-TR"/>
          </a:p>
        </p:txBody>
      </p:sp>
      <p:sp>
        <p:nvSpPr>
          <p:cNvPr id="4" name="Rectangle 7"/>
          <p:cNvSpPr>
            <a:spLocks noGrp="1" noChangeArrowheads="1"/>
          </p:cNvSpPr>
          <p:nvPr>
            <p:ph type="sldNum" sz="quarter" idx="12"/>
          </p:nvPr>
        </p:nvSpPr>
        <p:spPr>
          <a:ln/>
        </p:spPr>
        <p:txBody>
          <a:bodyPr/>
          <a:lstStyle>
            <a:lvl1pPr>
              <a:defRPr/>
            </a:lvl1pPr>
          </a:lstStyle>
          <a:p>
            <a:fld id="{B1DEFA8C-F947-479F-BE07-76B6B3F80BF1}" type="slidenum">
              <a:rPr lang="tr-TR" smtClean="0"/>
              <a:pPr/>
              <a:t>‹#›</a:t>
            </a:fld>
            <a:endParaRPr lang="tr-TR"/>
          </a:p>
        </p:txBody>
      </p:sp>
    </p:spTree>
  </p:cSld>
  <p:clrMapOvr>
    <a:masterClrMapping/>
  </p:clrMapOvr>
  <p:transition spd="slow">
    <p:wheel spokes="8"/>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5"/>
          <p:cNvSpPr>
            <a:spLocks noGrp="1" noChangeArrowheads="1"/>
          </p:cNvSpPr>
          <p:nvPr>
            <p:ph type="dt" sz="half" idx="10"/>
          </p:nvPr>
        </p:nvSpPr>
        <p:spPr>
          <a:ln/>
        </p:spPr>
        <p:txBody>
          <a:bodyPr/>
          <a:lstStyle>
            <a:lvl1pPr>
              <a:defRPr/>
            </a:lvl1pPr>
          </a:lstStyle>
          <a:p>
            <a:fld id="{3906C81A-5050-4BB6-9E64-05A08F4C2846}" type="datetime1">
              <a:rPr lang="tr-TR" smtClean="0"/>
              <a:t>17.01.2013</a:t>
            </a:fld>
            <a:endParaRPr lang="tr-TR"/>
          </a:p>
        </p:txBody>
      </p:sp>
      <p:sp>
        <p:nvSpPr>
          <p:cNvPr id="6" name="Rectangle 6"/>
          <p:cNvSpPr>
            <a:spLocks noGrp="1" noChangeArrowheads="1"/>
          </p:cNvSpPr>
          <p:nvPr>
            <p:ph type="ftr" sz="quarter" idx="11"/>
          </p:nvPr>
        </p:nvSpPr>
        <p:spPr>
          <a:ln/>
        </p:spPr>
        <p:txBody>
          <a:bodyPr/>
          <a:lstStyle>
            <a:lvl1pPr>
              <a:defRPr/>
            </a:lvl1pPr>
          </a:lstStyle>
          <a:p>
            <a:endParaRPr lang="tr-TR"/>
          </a:p>
        </p:txBody>
      </p:sp>
      <p:sp>
        <p:nvSpPr>
          <p:cNvPr id="7" name="Rectangle 7"/>
          <p:cNvSpPr>
            <a:spLocks noGrp="1" noChangeArrowheads="1"/>
          </p:cNvSpPr>
          <p:nvPr>
            <p:ph type="sldNum" sz="quarter" idx="12"/>
          </p:nvPr>
        </p:nvSpPr>
        <p:spPr>
          <a:ln/>
        </p:spPr>
        <p:txBody>
          <a:bodyPr/>
          <a:lstStyle>
            <a:lvl1pPr>
              <a:defRPr/>
            </a:lvl1pPr>
          </a:lstStyle>
          <a:p>
            <a:fld id="{B1DEFA8C-F947-479F-BE07-76B6B3F80BF1}" type="slidenum">
              <a:rPr lang="tr-TR" smtClean="0"/>
              <a:pPr/>
              <a:t>‹#›</a:t>
            </a:fld>
            <a:endParaRPr lang="tr-TR"/>
          </a:p>
        </p:txBody>
      </p:sp>
    </p:spTree>
  </p:cSld>
  <p:clrMapOvr>
    <a:masterClrMapping/>
  </p:clrMapOvr>
  <p:transition spd="slow">
    <p:wheel spokes="8"/>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tr-TR" noProof="0" smtClean="0"/>
              <a:t>Resim eklemek için simgeyi tıklatın</a:t>
            </a: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5"/>
          <p:cNvSpPr>
            <a:spLocks noGrp="1" noChangeArrowheads="1"/>
          </p:cNvSpPr>
          <p:nvPr>
            <p:ph type="dt" sz="half" idx="10"/>
          </p:nvPr>
        </p:nvSpPr>
        <p:spPr>
          <a:ln/>
        </p:spPr>
        <p:txBody>
          <a:bodyPr/>
          <a:lstStyle>
            <a:lvl1pPr>
              <a:defRPr/>
            </a:lvl1pPr>
          </a:lstStyle>
          <a:p>
            <a:fld id="{133DD26B-2C8A-4472-AEC0-D5EB52430F5B}" type="datetime1">
              <a:rPr lang="tr-TR" smtClean="0"/>
              <a:t>17.01.2013</a:t>
            </a:fld>
            <a:endParaRPr lang="tr-TR"/>
          </a:p>
        </p:txBody>
      </p:sp>
      <p:sp>
        <p:nvSpPr>
          <p:cNvPr id="6" name="Rectangle 6"/>
          <p:cNvSpPr>
            <a:spLocks noGrp="1" noChangeArrowheads="1"/>
          </p:cNvSpPr>
          <p:nvPr>
            <p:ph type="ftr" sz="quarter" idx="11"/>
          </p:nvPr>
        </p:nvSpPr>
        <p:spPr>
          <a:ln/>
        </p:spPr>
        <p:txBody>
          <a:bodyPr/>
          <a:lstStyle>
            <a:lvl1pPr>
              <a:defRPr/>
            </a:lvl1pPr>
          </a:lstStyle>
          <a:p>
            <a:endParaRPr lang="tr-TR"/>
          </a:p>
        </p:txBody>
      </p:sp>
      <p:sp>
        <p:nvSpPr>
          <p:cNvPr id="7" name="Rectangle 7"/>
          <p:cNvSpPr>
            <a:spLocks noGrp="1" noChangeArrowheads="1"/>
          </p:cNvSpPr>
          <p:nvPr>
            <p:ph type="sldNum" sz="quarter" idx="12"/>
          </p:nvPr>
        </p:nvSpPr>
        <p:spPr>
          <a:ln/>
        </p:spPr>
        <p:txBody>
          <a:bodyPr/>
          <a:lstStyle>
            <a:lvl1pPr>
              <a:defRPr/>
            </a:lvl1pPr>
          </a:lstStyle>
          <a:p>
            <a:fld id="{B1DEFA8C-F947-479F-BE07-76B6B3F80BF1}" type="slidenum">
              <a:rPr lang="tr-TR" smtClean="0"/>
              <a:pPr/>
              <a:t>‹#›</a:t>
            </a:fld>
            <a:endParaRPr lang="tr-TR"/>
          </a:p>
        </p:txBody>
      </p:sp>
    </p:spTree>
  </p:cSld>
  <p:clrMapOvr>
    <a:masterClrMapping/>
  </p:clrMapOvr>
  <p:transition spd="slow">
    <p:wheel spokes="8"/>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Freeform 2"/>
          <p:cNvSpPr>
            <a:spLocks/>
          </p:cNvSpPr>
          <p:nvPr/>
        </p:nvSpPr>
        <p:spPr bwMode="auto">
          <a:xfrm rot="-3172564">
            <a:off x="7777957" y="-15081"/>
            <a:ext cx="1162050" cy="2084387"/>
          </a:xfrm>
          <a:custGeom>
            <a:avLst/>
            <a:gdLst/>
            <a:ahLst/>
            <a:cxnLst>
              <a:cxn ang="0">
                <a:pos x="2903" y="433"/>
              </a:cxn>
              <a:cxn ang="0">
                <a:pos x="2565" y="80"/>
              </a:cxn>
              <a:cxn ang="0">
                <a:pos x="2241" y="0"/>
              </a:cxn>
              <a:cxn ang="0">
                <a:pos x="110" y="2811"/>
              </a:cxn>
              <a:cxn ang="0">
                <a:pos x="110" y="3228"/>
              </a:cxn>
              <a:cxn ang="0">
                <a:pos x="0" y="3631"/>
              </a:cxn>
              <a:cxn ang="0">
                <a:pos x="72" y="3686"/>
              </a:cxn>
              <a:cxn ang="0">
                <a:pos x="441" y="3355"/>
              </a:cxn>
              <a:cxn ang="0">
                <a:pos x="740" y="3228"/>
              </a:cxn>
              <a:cxn ang="0">
                <a:pos x="2903" y="433"/>
              </a:cxn>
              <a:cxn ang="0">
                <a:pos x="2903" y="433"/>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round/>
            <a:headEnd/>
            <a:tailEnd/>
          </a:ln>
        </p:spPr>
        <p:txBody>
          <a:bodyPr/>
          <a:lstStyle/>
          <a:p>
            <a:pPr>
              <a:defRPr/>
            </a:pPr>
            <a:endParaRPr lang="tr-TR"/>
          </a:p>
        </p:txBody>
      </p:sp>
      <p:sp>
        <p:nvSpPr>
          <p:cNvPr id="1027" name="Rectangle 3"/>
          <p:cNvSpPr>
            <a:spLocks noGrp="1" noChangeArrowheads="1"/>
          </p:cNvSpPr>
          <p:nvPr>
            <p:ph type="title"/>
          </p:nvPr>
        </p:nvSpPr>
        <p:spPr bwMode="auto">
          <a:xfrm>
            <a:off x="685800" y="152400"/>
            <a:ext cx="6870700" cy="1600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tr-TR" smtClean="0"/>
              <a:t>Asıl başlık stili için tıklatın</a:t>
            </a:r>
          </a:p>
        </p:txBody>
      </p:sp>
      <p:sp>
        <p:nvSpPr>
          <p:cNvPr id="1028" name="Rectangle 4"/>
          <p:cNvSpPr>
            <a:spLocks noGrp="1" noChangeArrowheads="1"/>
          </p:cNvSpPr>
          <p:nvPr>
            <p:ph type="body" idx="1"/>
          </p:nvPr>
        </p:nvSpPr>
        <p:spPr bwMode="auto">
          <a:xfrm>
            <a:off x="685800" y="1828800"/>
            <a:ext cx="7696200" cy="3657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21509" name="Rectangle 5"/>
          <p:cNvSpPr>
            <a:spLocks noGrp="1" noChangeArrowheads="1"/>
          </p:cNvSpPr>
          <p:nvPr>
            <p:ph type="dt" sz="half" idx="2"/>
          </p:nvPr>
        </p:nvSpPr>
        <p:spPr bwMode="auto">
          <a:xfrm>
            <a:off x="13716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smtClean="0"/>
            </a:lvl1pPr>
          </a:lstStyle>
          <a:p>
            <a:fld id="{168E4078-CE0D-4F9F-9DE0-4A715731A0D7}" type="datetime1">
              <a:rPr lang="tr-TR" smtClean="0"/>
              <a:t>17.01.2013</a:t>
            </a:fld>
            <a:endParaRPr lang="tr-TR"/>
          </a:p>
        </p:txBody>
      </p:sp>
      <p:sp>
        <p:nvSpPr>
          <p:cNvPr id="21510" name="Rectangle 6"/>
          <p:cNvSpPr>
            <a:spLocks noGrp="1" noChangeArrowheads="1"/>
          </p:cNvSpPr>
          <p:nvPr>
            <p:ph type="ftr" sz="quarter" idx="3"/>
          </p:nvPr>
        </p:nvSpPr>
        <p:spPr bwMode="auto">
          <a:xfrm>
            <a:off x="35560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smtClean="0"/>
            </a:lvl1pPr>
          </a:lstStyle>
          <a:p>
            <a:endParaRPr lang="tr-TR"/>
          </a:p>
        </p:txBody>
      </p:sp>
      <p:sp>
        <p:nvSpPr>
          <p:cNvPr id="21511" name="Rectangle 7"/>
          <p:cNvSpPr>
            <a:spLocks noGrp="1" noChangeArrowheads="1"/>
          </p:cNvSpPr>
          <p:nvPr>
            <p:ph type="sldNum" sz="quarter" idx="4"/>
          </p:nvPr>
        </p:nvSpPr>
        <p:spPr bwMode="auto">
          <a:xfrm>
            <a:off x="67183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smtClean="0"/>
            </a:lvl1pPr>
          </a:lstStyle>
          <a:p>
            <a:fld id="{B1DEFA8C-F947-479F-BE07-76B6B3F80BF1}" type="slidenum">
              <a:rPr lang="tr-TR" smtClean="0"/>
              <a:pPr/>
              <a:t>‹#›</a:t>
            </a:fld>
            <a:endParaRPr lang="tr-TR"/>
          </a:p>
        </p:txBody>
      </p:sp>
      <p:sp>
        <p:nvSpPr>
          <p:cNvPr id="21512" name="Freeform 8"/>
          <p:cNvSpPr>
            <a:spLocks/>
          </p:cNvSpPr>
          <p:nvPr/>
        </p:nvSpPr>
        <p:spPr bwMode="auto">
          <a:xfrm rot="-3172564">
            <a:off x="7865269" y="24607"/>
            <a:ext cx="1165225" cy="2097087"/>
          </a:xfrm>
          <a:custGeom>
            <a:avLst/>
            <a:gdLst/>
            <a:ahLst/>
            <a:cxnLst>
              <a:cxn ang="0">
                <a:pos x="2293" y="0"/>
              </a:cxn>
              <a:cxn ang="0">
                <a:pos x="130" y="2835"/>
              </a:cxn>
              <a:cxn ang="0">
                <a:pos x="131" y="3201"/>
              </a:cxn>
              <a:cxn ang="0">
                <a:pos x="0" y="3633"/>
              </a:cxn>
              <a:cxn ang="0">
                <a:pos x="50" y="3703"/>
              </a:cxn>
              <a:cxn ang="0">
                <a:pos x="422" y="3352"/>
              </a:cxn>
              <a:cxn ang="0">
                <a:pos x="763" y="3220"/>
              </a:cxn>
              <a:cxn ang="0">
                <a:pos x="2911" y="428"/>
              </a:cxn>
              <a:cxn ang="0">
                <a:pos x="2589" y="96"/>
              </a:cxn>
              <a:cxn ang="0">
                <a:pos x="2293" y="0"/>
              </a:cxn>
              <a:cxn ang="0">
                <a:pos x="2293" y="0"/>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round/>
            <a:headEnd/>
            <a:tailEnd/>
          </a:ln>
        </p:spPr>
        <p:txBody>
          <a:bodyPr/>
          <a:lstStyle/>
          <a:p>
            <a:pPr>
              <a:defRPr/>
            </a:pPr>
            <a:endParaRPr lang="tr-TR"/>
          </a:p>
        </p:txBody>
      </p:sp>
      <p:sp>
        <p:nvSpPr>
          <p:cNvPr id="21513" name="Freeform 9"/>
          <p:cNvSpPr>
            <a:spLocks/>
          </p:cNvSpPr>
          <p:nvPr/>
        </p:nvSpPr>
        <p:spPr bwMode="auto">
          <a:xfrm rot="-3172564">
            <a:off x="7831138" y="192088"/>
            <a:ext cx="1025525" cy="1571625"/>
          </a:xfrm>
          <a:custGeom>
            <a:avLst/>
            <a:gdLst/>
            <a:ahLst/>
            <a:cxnLst>
              <a:cxn ang="0">
                <a:pos x="0" y="2485"/>
              </a:cxn>
              <a:cxn ang="0">
                <a:pos x="432" y="2553"/>
              </a:cxn>
              <a:cxn ang="0">
                <a:pos x="736" y="2777"/>
              </a:cxn>
              <a:cxn ang="0">
                <a:pos x="2561" y="399"/>
              </a:cxn>
              <a:cxn ang="0">
                <a:pos x="2118" y="82"/>
              </a:cxn>
              <a:cxn ang="0">
                <a:pos x="1898" y="0"/>
              </a:cxn>
              <a:cxn ang="0">
                <a:pos x="0" y="2485"/>
              </a:cxn>
              <a:cxn ang="0">
                <a:pos x="0" y="248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round/>
            <a:headEnd/>
            <a:tailEnd/>
          </a:ln>
        </p:spPr>
        <p:txBody>
          <a:bodyPr/>
          <a:lstStyle/>
          <a:p>
            <a:pPr>
              <a:defRPr/>
            </a:pPr>
            <a:endParaRPr lang="tr-TR"/>
          </a:p>
        </p:txBody>
      </p:sp>
      <p:grpSp>
        <p:nvGrpSpPr>
          <p:cNvPr id="2" name="Group 10"/>
          <p:cNvGrpSpPr>
            <a:grpSpLocks/>
          </p:cNvGrpSpPr>
          <p:nvPr/>
        </p:nvGrpSpPr>
        <p:grpSpPr bwMode="auto">
          <a:xfrm>
            <a:off x="7938" y="5540375"/>
            <a:ext cx="1784350" cy="1246188"/>
            <a:chOff x="5" y="3490"/>
            <a:chExt cx="1124" cy="785"/>
          </a:xfrm>
        </p:grpSpPr>
        <p:sp>
          <p:nvSpPr>
            <p:cNvPr id="21515" name="Freeform 11"/>
            <p:cNvSpPr>
              <a:spLocks/>
            </p:cNvSpPr>
            <p:nvPr userDrawn="1"/>
          </p:nvSpPr>
          <p:spPr bwMode="auto">
            <a:xfrm>
              <a:off x="24" y="3505"/>
              <a:ext cx="1089" cy="649"/>
            </a:xfrm>
            <a:custGeom>
              <a:avLst/>
              <a:gdLst/>
              <a:ahLst/>
              <a:cxnLst>
                <a:cxn ang="0">
                  <a:pos x="1587" y="1260"/>
                </a:cxn>
                <a:cxn ang="0">
                  <a:pos x="1420" y="1106"/>
                </a:cxn>
                <a:cxn ang="0">
                  <a:pos x="1331" y="477"/>
                </a:cxn>
                <a:cxn ang="0">
                  <a:pos x="2139" y="330"/>
                </a:cxn>
                <a:cxn ang="0">
                  <a:pos x="2177" y="203"/>
                </a:cxn>
                <a:cxn ang="0">
                  <a:pos x="2099" y="100"/>
                </a:cxn>
                <a:cxn ang="0">
                  <a:pos x="1276" y="211"/>
                </a:cxn>
                <a:cxn ang="0">
                  <a:pos x="1219" y="32"/>
                </a:cxn>
                <a:cxn ang="0">
                  <a:pos x="1085" y="0"/>
                </a:cxn>
                <a:cxn ang="0">
                  <a:pos x="958" y="28"/>
                </a:cxn>
                <a:cxn ang="0">
                  <a:pos x="888" y="106"/>
                </a:cxn>
                <a:cxn ang="0">
                  <a:pos x="937" y="285"/>
                </a:cxn>
                <a:cxn ang="0">
                  <a:pos x="660" y="441"/>
                </a:cxn>
                <a:cxn ang="0">
                  <a:pos x="983" y="473"/>
                </a:cxn>
                <a:cxn ang="0">
                  <a:pos x="1112" y="889"/>
                </a:cxn>
                <a:cxn ang="0">
                  <a:pos x="141" y="469"/>
                </a:cxn>
                <a:cxn ang="0">
                  <a:pos x="46" y="509"/>
                </a:cxn>
                <a:cxn ang="0">
                  <a:pos x="0" y="636"/>
                </a:cxn>
                <a:cxn ang="0">
                  <a:pos x="55" y="779"/>
                </a:cxn>
                <a:cxn ang="0">
                  <a:pos x="1139" y="1288"/>
                </a:cxn>
                <a:cxn ang="0">
                  <a:pos x="1378" y="1256"/>
                </a:cxn>
                <a:cxn ang="0">
                  <a:pos x="1570" y="1298"/>
                </a:cxn>
                <a:cxn ang="0">
                  <a:pos x="1587" y="1260"/>
                </a:cxn>
                <a:cxn ang="0">
                  <a:pos x="1587" y="1260"/>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round/>
              <a:headEnd/>
              <a:tailEnd/>
            </a:ln>
          </p:spPr>
          <p:txBody>
            <a:bodyPr/>
            <a:lstStyle/>
            <a:p>
              <a:pPr>
                <a:defRPr/>
              </a:pPr>
              <a:endParaRPr lang="tr-TR"/>
            </a:p>
          </p:txBody>
        </p:sp>
        <p:sp>
          <p:nvSpPr>
            <p:cNvPr id="21516" name="Freeform 12"/>
            <p:cNvSpPr>
              <a:spLocks/>
            </p:cNvSpPr>
            <p:nvPr userDrawn="1"/>
          </p:nvSpPr>
          <p:spPr bwMode="auto">
            <a:xfrm>
              <a:off x="1022" y="3582"/>
              <a:ext cx="71" cy="129"/>
            </a:xfrm>
            <a:custGeom>
              <a:avLst/>
              <a:gdLst/>
              <a:ahLst/>
              <a:cxnLst>
                <a:cxn ang="0">
                  <a:pos x="0" y="7"/>
                </a:cxn>
                <a:cxn ang="0">
                  <a:pos x="120" y="0"/>
                </a:cxn>
                <a:cxn ang="0">
                  <a:pos x="143" y="233"/>
                </a:cxn>
                <a:cxn ang="0">
                  <a:pos x="8" y="258"/>
                </a:cxn>
                <a:cxn ang="0">
                  <a:pos x="0" y="7"/>
                </a:cxn>
                <a:cxn ang="0">
                  <a:pos x="0" y="7"/>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w="9525">
              <a:noFill/>
              <a:round/>
              <a:headEnd/>
              <a:tailEnd/>
            </a:ln>
          </p:spPr>
          <p:txBody>
            <a:bodyPr/>
            <a:lstStyle/>
            <a:p>
              <a:pPr>
                <a:defRPr/>
              </a:pPr>
              <a:endParaRPr lang="tr-TR"/>
            </a:p>
          </p:txBody>
        </p:sp>
        <p:sp>
          <p:nvSpPr>
            <p:cNvPr id="21517" name="Freeform 13"/>
            <p:cNvSpPr>
              <a:spLocks/>
            </p:cNvSpPr>
            <p:nvPr userDrawn="1"/>
          </p:nvSpPr>
          <p:spPr bwMode="auto">
            <a:xfrm>
              <a:off x="20" y="3774"/>
              <a:ext cx="792" cy="41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tr-TR"/>
            </a:p>
          </p:txBody>
        </p:sp>
        <p:sp>
          <p:nvSpPr>
            <p:cNvPr id="21518" name="Freeform 14"/>
            <p:cNvSpPr>
              <a:spLocks/>
            </p:cNvSpPr>
            <p:nvPr userDrawn="1"/>
          </p:nvSpPr>
          <p:spPr bwMode="auto">
            <a:xfrm>
              <a:off x="129" y="3808"/>
              <a:ext cx="525" cy="374"/>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tr-TR"/>
            </a:p>
          </p:txBody>
        </p:sp>
        <p:sp>
          <p:nvSpPr>
            <p:cNvPr id="21519" name="Freeform 15"/>
            <p:cNvSpPr>
              <a:spLocks/>
            </p:cNvSpPr>
            <p:nvPr userDrawn="1"/>
          </p:nvSpPr>
          <p:spPr bwMode="auto">
            <a:xfrm>
              <a:off x="485" y="3532"/>
              <a:ext cx="135" cy="121"/>
            </a:xfrm>
            <a:custGeom>
              <a:avLst/>
              <a:gdLst/>
              <a:ahLst/>
              <a:cxnLst>
                <a:cxn ang="0">
                  <a:pos x="0" y="28"/>
                </a:cxn>
                <a:cxn ang="0">
                  <a:pos x="160" y="0"/>
                </a:cxn>
                <a:cxn ang="0">
                  <a:pos x="251" y="36"/>
                </a:cxn>
                <a:cxn ang="0">
                  <a:pos x="272" y="139"/>
                </a:cxn>
                <a:cxn ang="0">
                  <a:pos x="164" y="146"/>
                </a:cxn>
                <a:cxn ang="0">
                  <a:pos x="32" y="241"/>
                </a:cxn>
                <a:cxn ang="0">
                  <a:pos x="0" y="28"/>
                </a:cxn>
                <a:cxn ang="0">
                  <a:pos x="0" y="28"/>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round/>
              <a:headEnd/>
              <a:tailEnd/>
            </a:ln>
          </p:spPr>
          <p:txBody>
            <a:bodyPr/>
            <a:lstStyle/>
            <a:p>
              <a:pPr>
                <a:defRPr/>
              </a:pPr>
              <a:endParaRPr lang="tr-TR"/>
            </a:p>
          </p:txBody>
        </p:sp>
        <p:sp>
          <p:nvSpPr>
            <p:cNvPr id="21520" name="Freeform 16"/>
            <p:cNvSpPr>
              <a:spLocks/>
            </p:cNvSpPr>
            <p:nvPr userDrawn="1"/>
          </p:nvSpPr>
          <p:spPr bwMode="auto">
            <a:xfrm>
              <a:off x="641" y="4163"/>
              <a:ext cx="76" cy="112"/>
            </a:xfrm>
            <a:custGeom>
              <a:avLst/>
              <a:gdLst/>
              <a:ahLst/>
              <a:cxnLst>
                <a:cxn ang="0">
                  <a:pos x="152" y="4"/>
                </a:cxn>
                <a:cxn ang="0">
                  <a:pos x="152" y="224"/>
                </a:cxn>
                <a:cxn ang="0">
                  <a:pos x="0" y="8"/>
                </a:cxn>
                <a:cxn ang="0">
                  <a:pos x="72" y="0"/>
                </a:cxn>
                <a:cxn ang="0">
                  <a:pos x="152" y="4"/>
                </a:cxn>
                <a:cxn ang="0">
                  <a:pos x="152" y="4"/>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w="9525">
              <a:noFill/>
              <a:round/>
              <a:headEnd/>
              <a:tailEnd/>
            </a:ln>
          </p:spPr>
          <p:txBody>
            <a:bodyPr/>
            <a:lstStyle/>
            <a:p>
              <a:pPr>
                <a:defRPr/>
              </a:pPr>
              <a:endParaRPr lang="tr-TR"/>
            </a:p>
          </p:txBody>
        </p:sp>
        <p:sp>
          <p:nvSpPr>
            <p:cNvPr id="21521" name="Freeform 17"/>
            <p:cNvSpPr>
              <a:spLocks/>
            </p:cNvSpPr>
            <p:nvPr userDrawn="1"/>
          </p:nvSpPr>
          <p:spPr bwMode="auto">
            <a:xfrm>
              <a:off x="504" y="3607"/>
              <a:ext cx="193" cy="383"/>
            </a:xfrm>
            <a:custGeom>
              <a:avLst/>
              <a:gdLst/>
              <a:ahLst/>
              <a:cxnLst>
                <a:cxn ang="0">
                  <a:pos x="0" y="80"/>
                </a:cxn>
                <a:cxn ang="0">
                  <a:pos x="87" y="0"/>
                </a:cxn>
                <a:cxn ang="0">
                  <a:pos x="232" y="6"/>
                </a:cxn>
                <a:cxn ang="0">
                  <a:pos x="386" y="764"/>
                </a:cxn>
                <a:cxn ang="0">
                  <a:pos x="279" y="720"/>
                </a:cxn>
                <a:cxn ang="0">
                  <a:pos x="152" y="677"/>
                </a:cxn>
                <a:cxn ang="0">
                  <a:pos x="0" y="80"/>
                </a:cxn>
                <a:cxn ang="0">
                  <a:pos x="0" y="80"/>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round/>
              <a:headEnd/>
              <a:tailEnd/>
            </a:ln>
          </p:spPr>
          <p:txBody>
            <a:bodyPr/>
            <a:lstStyle/>
            <a:p>
              <a:pPr>
                <a:defRPr/>
              </a:pPr>
              <a:endParaRPr lang="tr-TR"/>
            </a:p>
          </p:txBody>
        </p:sp>
        <p:sp>
          <p:nvSpPr>
            <p:cNvPr id="21522" name="Freeform 18"/>
            <p:cNvSpPr>
              <a:spLocks/>
            </p:cNvSpPr>
            <p:nvPr userDrawn="1"/>
          </p:nvSpPr>
          <p:spPr bwMode="auto">
            <a:xfrm>
              <a:off x="668" y="3590"/>
              <a:ext cx="364" cy="174"/>
            </a:xfrm>
            <a:custGeom>
              <a:avLst/>
              <a:gdLst/>
              <a:ahLst/>
              <a:cxnLst>
                <a:cxn ang="0">
                  <a:pos x="692" y="0"/>
                </a:cxn>
                <a:cxn ang="0">
                  <a:pos x="0" y="106"/>
                </a:cxn>
                <a:cxn ang="0">
                  <a:pos x="28" y="348"/>
                </a:cxn>
                <a:cxn ang="0">
                  <a:pos x="715" y="237"/>
                </a:cxn>
                <a:cxn ang="0">
                  <a:pos x="728" y="43"/>
                </a:cxn>
                <a:cxn ang="0">
                  <a:pos x="692" y="0"/>
                </a:cxn>
                <a:cxn ang="0">
                  <a:pos x="692" y="0"/>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round/>
              <a:headEnd/>
              <a:tailEnd/>
            </a:ln>
          </p:spPr>
          <p:txBody>
            <a:bodyPr/>
            <a:lstStyle/>
            <a:p>
              <a:pPr>
                <a:defRPr/>
              </a:pPr>
              <a:endParaRPr lang="tr-TR"/>
            </a:p>
          </p:txBody>
        </p:sp>
        <p:sp>
          <p:nvSpPr>
            <p:cNvPr id="21523" name="Freeform 19"/>
            <p:cNvSpPr>
              <a:spLocks/>
            </p:cNvSpPr>
            <p:nvPr userDrawn="1"/>
          </p:nvSpPr>
          <p:spPr bwMode="auto">
            <a:xfrm>
              <a:off x="347" y="3693"/>
              <a:ext cx="156" cy="67"/>
            </a:xfrm>
            <a:custGeom>
              <a:avLst/>
              <a:gdLst/>
              <a:ahLst/>
              <a:cxnLst>
                <a:cxn ang="0">
                  <a:pos x="272" y="0"/>
                </a:cxn>
                <a:cxn ang="0">
                  <a:pos x="0" y="78"/>
                </a:cxn>
                <a:cxn ang="0">
                  <a:pos x="312" y="135"/>
                </a:cxn>
                <a:cxn ang="0">
                  <a:pos x="272" y="0"/>
                </a:cxn>
                <a:cxn ang="0">
                  <a:pos x="272" y="0"/>
                </a:cxn>
              </a:cxnLst>
              <a:rect l="0" t="0" r="r" b="b"/>
              <a:pathLst>
                <a:path w="312" h="135">
                  <a:moveTo>
                    <a:pt x="272" y="0"/>
                  </a:moveTo>
                  <a:lnTo>
                    <a:pt x="0" y="78"/>
                  </a:lnTo>
                  <a:lnTo>
                    <a:pt x="312" y="135"/>
                  </a:lnTo>
                  <a:lnTo>
                    <a:pt x="272" y="0"/>
                  </a:lnTo>
                  <a:lnTo>
                    <a:pt x="272" y="0"/>
                  </a:lnTo>
                  <a:close/>
                </a:path>
              </a:pathLst>
            </a:custGeom>
            <a:solidFill>
              <a:schemeClr val="accent1"/>
            </a:solidFill>
            <a:ln w="9525">
              <a:noFill/>
              <a:round/>
              <a:headEnd/>
              <a:tailEnd/>
            </a:ln>
          </p:spPr>
          <p:txBody>
            <a:bodyPr/>
            <a:lstStyle/>
            <a:p>
              <a:pPr>
                <a:defRPr/>
              </a:pPr>
              <a:endParaRPr lang="tr-TR"/>
            </a:p>
          </p:txBody>
        </p:sp>
        <p:grpSp>
          <p:nvGrpSpPr>
            <p:cNvPr id="3" name="Group 20"/>
            <p:cNvGrpSpPr>
              <a:grpSpLocks/>
            </p:cNvGrpSpPr>
            <p:nvPr userDrawn="1"/>
          </p:nvGrpSpPr>
          <p:grpSpPr bwMode="auto">
            <a:xfrm>
              <a:off x="5" y="3490"/>
              <a:ext cx="1124" cy="780"/>
              <a:chOff x="5" y="3490"/>
              <a:chExt cx="1124" cy="780"/>
            </a:xfrm>
          </p:grpSpPr>
          <p:grpSp>
            <p:nvGrpSpPr>
              <p:cNvPr id="4" name="Group 21"/>
              <p:cNvGrpSpPr>
                <a:grpSpLocks/>
              </p:cNvGrpSpPr>
              <p:nvPr userDrawn="1"/>
            </p:nvGrpSpPr>
            <p:grpSpPr bwMode="auto">
              <a:xfrm>
                <a:off x="499" y="3562"/>
                <a:ext cx="548" cy="708"/>
                <a:chOff x="499" y="3562"/>
                <a:chExt cx="548" cy="708"/>
              </a:xfrm>
            </p:grpSpPr>
            <p:sp>
              <p:nvSpPr>
                <p:cNvPr id="21526" name="Freeform 22"/>
                <p:cNvSpPr>
                  <a:spLocks/>
                </p:cNvSpPr>
                <p:nvPr userDrawn="1"/>
              </p:nvSpPr>
              <p:spPr bwMode="auto">
                <a:xfrm>
                  <a:off x="499" y="3587"/>
                  <a:ext cx="157" cy="87"/>
                </a:xfrm>
                <a:custGeom>
                  <a:avLst/>
                  <a:gdLst/>
                  <a:ahLst/>
                  <a:cxnLst>
                    <a:cxn ang="0">
                      <a:pos x="0" y="107"/>
                    </a:cxn>
                    <a:cxn ang="0">
                      <a:pos x="114" y="10"/>
                    </a:cxn>
                    <a:cxn ang="0">
                      <a:pos x="213" y="0"/>
                    </a:cxn>
                    <a:cxn ang="0">
                      <a:pos x="292" y="27"/>
                    </a:cxn>
                    <a:cxn ang="0">
                      <a:pos x="313" y="91"/>
                    </a:cxn>
                    <a:cxn ang="0">
                      <a:pos x="167" y="67"/>
                    </a:cxn>
                    <a:cxn ang="0">
                      <a:pos x="74" y="101"/>
                    </a:cxn>
                    <a:cxn ang="0">
                      <a:pos x="13" y="175"/>
                    </a:cxn>
                    <a:cxn ang="0">
                      <a:pos x="0" y="107"/>
                    </a:cxn>
                    <a:cxn ang="0">
                      <a:pos x="0" y="107"/>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round/>
                  <a:headEnd/>
                  <a:tailEnd/>
                </a:ln>
              </p:spPr>
              <p:txBody>
                <a:bodyPr/>
                <a:lstStyle/>
                <a:p>
                  <a:pPr>
                    <a:defRPr/>
                  </a:pPr>
                  <a:endParaRPr lang="tr-TR"/>
                </a:p>
              </p:txBody>
            </p:sp>
            <p:sp>
              <p:nvSpPr>
                <p:cNvPr id="21527" name="Freeform 23"/>
                <p:cNvSpPr>
                  <a:spLocks/>
                </p:cNvSpPr>
                <p:nvPr userDrawn="1"/>
              </p:nvSpPr>
              <p:spPr bwMode="auto">
                <a:xfrm>
                  <a:off x="636" y="4137"/>
                  <a:ext cx="115" cy="133"/>
                </a:xfrm>
                <a:custGeom>
                  <a:avLst/>
                  <a:gdLst/>
                  <a:ahLst/>
                  <a:cxnLst>
                    <a:cxn ang="0">
                      <a:pos x="0" y="40"/>
                    </a:cxn>
                    <a:cxn ang="0">
                      <a:pos x="160" y="266"/>
                    </a:cxn>
                    <a:cxn ang="0">
                      <a:pos x="230" y="251"/>
                    </a:cxn>
                    <a:cxn ang="0">
                      <a:pos x="223" y="17"/>
                    </a:cxn>
                    <a:cxn ang="0">
                      <a:pos x="166" y="0"/>
                    </a:cxn>
                    <a:cxn ang="0">
                      <a:pos x="179" y="197"/>
                    </a:cxn>
                    <a:cxn ang="0">
                      <a:pos x="71" y="4"/>
                    </a:cxn>
                    <a:cxn ang="0">
                      <a:pos x="0" y="40"/>
                    </a:cxn>
                    <a:cxn ang="0">
                      <a:pos x="0" y="40"/>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round/>
                  <a:headEnd/>
                  <a:tailEnd/>
                </a:ln>
              </p:spPr>
              <p:txBody>
                <a:bodyPr/>
                <a:lstStyle/>
                <a:p>
                  <a:pPr>
                    <a:defRPr/>
                  </a:pPr>
                  <a:endParaRPr lang="tr-TR"/>
                </a:p>
              </p:txBody>
            </p:sp>
            <p:sp>
              <p:nvSpPr>
                <p:cNvPr id="21528" name="Freeform 24"/>
                <p:cNvSpPr>
                  <a:spLocks/>
                </p:cNvSpPr>
                <p:nvPr userDrawn="1"/>
              </p:nvSpPr>
              <p:spPr bwMode="auto">
                <a:xfrm>
                  <a:off x="1004" y="3562"/>
                  <a:ext cx="43" cy="117"/>
                </a:xfrm>
                <a:custGeom>
                  <a:avLst/>
                  <a:gdLst/>
                  <a:ahLst/>
                  <a:cxnLst>
                    <a:cxn ang="0">
                      <a:pos x="0" y="19"/>
                    </a:cxn>
                    <a:cxn ang="0">
                      <a:pos x="36" y="93"/>
                    </a:cxn>
                    <a:cxn ang="0">
                      <a:pos x="44" y="154"/>
                    </a:cxn>
                    <a:cxn ang="0">
                      <a:pos x="27" y="234"/>
                    </a:cxn>
                    <a:cxn ang="0">
                      <a:pos x="80" y="220"/>
                    </a:cxn>
                    <a:cxn ang="0">
                      <a:pos x="87" y="116"/>
                    </a:cxn>
                    <a:cxn ang="0">
                      <a:pos x="46" y="0"/>
                    </a:cxn>
                    <a:cxn ang="0">
                      <a:pos x="0" y="19"/>
                    </a:cxn>
                    <a:cxn ang="0">
                      <a:pos x="0" y="19"/>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round/>
                  <a:headEnd/>
                  <a:tailEnd/>
                </a:ln>
              </p:spPr>
              <p:txBody>
                <a:bodyPr/>
                <a:lstStyle/>
                <a:p>
                  <a:pPr>
                    <a:defRPr/>
                  </a:pPr>
                  <a:endParaRPr lang="tr-TR"/>
                </a:p>
              </p:txBody>
            </p:sp>
          </p:grpSp>
          <p:sp>
            <p:nvSpPr>
              <p:cNvPr id="21529" name="Freeform 25"/>
              <p:cNvSpPr>
                <a:spLocks/>
              </p:cNvSpPr>
              <p:nvPr userDrawn="1"/>
            </p:nvSpPr>
            <p:spPr bwMode="auto">
              <a:xfrm>
                <a:off x="76" y="3732"/>
                <a:ext cx="595" cy="250"/>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tr-TR"/>
              </a:p>
            </p:txBody>
          </p:sp>
          <p:sp>
            <p:nvSpPr>
              <p:cNvPr id="21530" name="Freeform 26"/>
              <p:cNvSpPr>
                <a:spLocks/>
              </p:cNvSpPr>
              <p:nvPr userDrawn="1"/>
            </p:nvSpPr>
            <p:spPr bwMode="auto">
              <a:xfrm>
                <a:off x="260" y="3886"/>
                <a:ext cx="244" cy="148"/>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tr-TR"/>
              </a:p>
            </p:txBody>
          </p:sp>
          <p:sp>
            <p:nvSpPr>
              <p:cNvPr id="21531" name="Freeform 27"/>
              <p:cNvSpPr>
                <a:spLocks/>
              </p:cNvSpPr>
              <p:nvPr userDrawn="1"/>
            </p:nvSpPr>
            <p:spPr bwMode="auto">
              <a:xfrm>
                <a:off x="565" y="3680"/>
                <a:ext cx="107" cy="238"/>
              </a:xfrm>
              <a:custGeom>
                <a:avLst/>
                <a:gdLst/>
                <a:ahLst/>
                <a:cxnLst>
                  <a:cxn ang="0">
                    <a:pos x="24" y="0"/>
                  </a:cxn>
                  <a:cxn ang="0">
                    <a:pos x="91" y="25"/>
                  </a:cxn>
                  <a:cxn ang="0">
                    <a:pos x="80" y="192"/>
                  </a:cxn>
                  <a:cxn ang="0">
                    <a:pos x="106" y="327"/>
                  </a:cxn>
                  <a:cxn ang="0">
                    <a:pos x="213" y="451"/>
                  </a:cxn>
                  <a:cxn ang="0">
                    <a:pos x="97" y="478"/>
                  </a:cxn>
                  <a:cxn ang="0">
                    <a:pos x="30" y="344"/>
                  </a:cxn>
                  <a:cxn ang="0">
                    <a:pos x="0" y="57"/>
                  </a:cxn>
                  <a:cxn ang="0">
                    <a:pos x="24" y="0"/>
                  </a:cxn>
                  <a:cxn ang="0">
                    <a:pos x="24" y="0"/>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round/>
                <a:headEnd/>
                <a:tailEnd/>
              </a:ln>
            </p:spPr>
            <p:txBody>
              <a:bodyPr/>
              <a:lstStyle/>
              <a:p>
                <a:pPr>
                  <a:defRPr/>
                </a:pPr>
                <a:endParaRPr lang="tr-TR"/>
              </a:p>
            </p:txBody>
          </p:sp>
          <p:grpSp>
            <p:nvGrpSpPr>
              <p:cNvPr id="5" name="Group 28"/>
              <p:cNvGrpSpPr>
                <a:grpSpLocks/>
              </p:cNvGrpSpPr>
              <p:nvPr userDrawn="1"/>
            </p:nvGrpSpPr>
            <p:grpSpPr bwMode="auto">
              <a:xfrm>
                <a:off x="5" y="3490"/>
                <a:ext cx="1124" cy="678"/>
                <a:chOff x="5" y="3490"/>
                <a:chExt cx="1124" cy="678"/>
              </a:xfrm>
            </p:grpSpPr>
            <p:sp>
              <p:nvSpPr>
                <p:cNvPr id="21533" name="Freeform 29"/>
                <p:cNvSpPr>
                  <a:spLocks/>
                </p:cNvSpPr>
                <p:nvPr userDrawn="1"/>
              </p:nvSpPr>
              <p:spPr bwMode="auto">
                <a:xfrm>
                  <a:off x="669" y="4048"/>
                  <a:ext cx="75" cy="87"/>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tr-TR"/>
                </a:p>
              </p:txBody>
            </p:sp>
            <p:sp>
              <p:nvSpPr>
                <p:cNvPr id="21534" name="Freeform 30"/>
                <p:cNvSpPr>
                  <a:spLocks/>
                </p:cNvSpPr>
                <p:nvPr userDrawn="1"/>
              </p:nvSpPr>
              <p:spPr bwMode="auto">
                <a:xfrm>
                  <a:off x="5" y="3728"/>
                  <a:ext cx="842" cy="440"/>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tr-TR"/>
                </a:p>
              </p:txBody>
            </p:sp>
            <p:sp>
              <p:nvSpPr>
                <p:cNvPr id="21535" name="Freeform 31"/>
                <p:cNvSpPr>
                  <a:spLocks/>
                </p:cNvSpPr>
                <p:nvPr userDrawn="1"/>
              </p:nvSpPr>
              <p:spPr bwMode="auto">
                <a:xfrm>
                  <a:off x="106" y="3770"/>
                  <a:ext cx="80" cy="167"/>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tr-TR"/>
                </a:p>
              </p:txBody>
            </p:sp>
            <p:sp>
              <p:nvSpPr>
                <p:cNvPr id="21536" name="Freeform 32"/>
                <p:cNvSpPr>
                  <a:spLocks/>
                </p:cNvSpPr>
                <p:nvPr userDrawn="1"/>
              </p:nvSpPr>
              <p:spPr bwMode="auto">
                <a:xfrm>
                  <a:off x="449" y="3490"/>
                  <a:ext cx="322" cy="594"/>
                </a:xfrm>
                <a:custGeom>
                  <a:avLst/>
                  <a:gdLst/>
                  <a:ahLst/>
                  <a:cxnLst>
                    <a:cxn ang="0">
                      <a:pos x="218" y="896"/>
                    </a:cxn>
                    <a:cxn ang="0">
                      <a:pos x="0" y="124"/>
                    </a:cxn>
                    <a:cxn ang="0">
                      <a:pos x="81" y="38"/>
                    </a:cxn>
                    <a:cxn ang="0">
                      <a:pos x="258" y="0"/>
                    </a:cxn>
                    <a:cxn ang="0">
                      <a:pos x="399" y="57"/>
                    </a:cxn>
                    <a:cxn ang="0">
                      <a:pos x="642" y="1188"/>
                    </a:cxn>
                    <a:cxn ang="0">
                      <a:pos x="555" y="1091"/>
                    </a:cxn>
                    <a:cxn ang="0">
                      <a:pos x="355" y="97"/>
                    </a:cxn>
                    <a:cxn ang="0">
                      <a:pos x="226" y="61"/>
                    </a:cxn>
                    <a:cxn ang="0">
                      <a:pos x="119" y="74"/>
                    </a:cxn>
                    <a:cxn ang="0">
                      <a:pos x="76" y="141"/>
                    </a:cxn>
                    <a:cxn ang="0">
                      <a:pos x="306" y="924"/>
                    </a:cxn>
                    <a:cxn ang="0">
                      <a:pos x="218" y="896"/>
                    </a:cxn>
                    <a:cxn ang="0">
                      <a:pos x="218" y="896"/>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round/>
                  <a:headEnd/>
                  <a:tailEnd/>
                </a:ln>
              </p:spPr>
              <p:txBody>
                <a:bodyPr/>
                <a:lstStyle/>
                <a:p>
                  <a:pPr>
                    <a:defRPr/>
                  </a:pPr>
                  <a:endParaRPr lang="tr-TR"/>
                </a:p>
              </p:txBody>
            </p:sp>
            <p:sp>
              <p:nvSpPr>
                <p:cNvPr id="21537" name="Freeform 33"/>
                <p:cNvSpPr>
                  <a:spLocks/>
                </p:cNvSpPr>
                <p:nvPr userDrawn="1"/>
              </p:nvSpPr>
              <p:spPr bwMode="auto">
                <a:xfrm>
                  <a:off x="578" y="3650"/>
                  <a:ext cx="96" cy="252"/>
                </a:xfrm>
                <a:custGeom>
                  <a:avLst/>
                  <a:gdLst/>
                  <a:ahLst/>
                  <a:cxnLst>
                    <a:cxn ang="0">
                      <a:pos x="0" y="27"/>
                    </a:cxn>
                    <a:cxn ang="0">
                      <a:pos x="76" y="194"/>
                    </a:cxn>
                    <a:cxn ang="0">
                      <a:pos x="113" y="318"/>
                    </a:cxn>
                    <a:cxn ang="0">
                      <a:pos x="116" y="504"/>
                    </a:cxn>
                    <a:cxn ang="0">
                      <a:pos x="192" y="504"/>
                    </a:cxn>
                    <a:cxn ang="0">
                      <a:pos x="187" y="360"/>
                    </a:cxn>
                    <a:cxn ang="0">
                      <a:pos x="162" y="208"/>
                    </a:cxn>
                    <a:cxn ang="0">
                      <a:pos x="99" y="59"/>
                    </a:cxn>
                    <a:cxn ang="0">
                      <a:pos x="63" y="0"/>
                    </a:cxn>
                    <a:cxn ang="0">
                      <a:pos x="0" y="27"/>
                    </a:cxn>
                    <a:cxn ang="0">
                      <a:pos x="0" y="27"/>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round/>
                  <a:headEnd/>
                  <a:tailEnd/>
                </a:ln>
              </p:spPr>
              <p:txBody>
                <a:bodyPr/>
                <a:lstStyle/>
                <a:p>
                  <a:pPr>
                    <a:defRPr/>
                  </a:pPr>
                  <a:endParaRPr lang="tr-TR"/>
                </a:p>
              </p:txBody>
            </p:sp>
            <p:sp>
              <p:nvSpPr>
                <p:cNvPr id="21538" name="Freeform 34"/>
                <p:cNvSpPr>
                  <a:spLocks/>
                </p:cNvSpPr>
                <p:nvPr userDrawn="1"/>
              </p:nvSpPr>
              <p:spPr bwMode="auto">
                <a:xfrm>
                  <a:off x="328" y="3630"/>
                  <a:ext cx="195" cy="135"/>
                </a:xfrm>
                <a:custGeom>
                  <a:avLst/>
                  <a:gdLst/>
                  <a:ahLst/>
                  <a:cxnLst>
                    <a:cxn ang="0">
                      <a:pos x="297" y="0"/>
                    </a:cxn>
                    <a:cxn ang="0">
                      <a:pos x="257" y="17"/>
                    </a:cxn>
                    <a:cxn ang="0">
                      <a:pos x="253" y="66"/>
                    </a:cxn>
                    <a:cxn ang="0">
                      <a:pos x="0" y="169"/>
                    </a:cxn>
                    <a:cxn ang="0">
                      <a:pos x="0" y="222"/>
                    </a:cxn>
                    <a:cxn ang="0">
                      <a:pos x="284" y="226"/>
                    </a:cxn>
                    <a:cxn ang="0">
                      <a:pos x="320" y="269"/>
                    </a:cxn>
                    <a:cxn ang="0">
                      <a:pos x="390" y="266"/>
                    </a:cxn>
                    <a:cxn ang="0">
                      <a:pos x="383" y="190"/>
                    </a:cxn>
                    <a:cxn ang="0">
                      <a:pos x="116" y="176"/>
                    </a:cxn>
                    <a:cxn ang="0">
                      <a:pos x="333" y="89"/>
                    </a:cxn>
                    <a:cxn ang="0">
                      <a:pos x="297" y="0"/>
                    </a:cxn>
                    <a:cxn ang="0">
                      <a:pos x="297" y="0"/>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round/>
                  <a:headEnd/>
                  <a:tailEnd/>
                </a:ln>
              </p:spPr>
              <p:txBody>
                <a:bodyPr/>
                <a:lstStyle/>
                <a:p>
                  <a:pPr>
                    <a:defRPr/>
                  </a:pPr>
                  <a:endParaRPr lang="tr-TR"/>
                </a:p>
              </p:txBody>
            </p:sp>
            <p:sp>
              <p:nvSpPr>
                <p:cNvPr id="21539" name="Freeform 35"/>
                <p:cNvSpPr>
                  <a:spLocks/>
                </p:cNvSpPr>
                <p:nvPr userDrawn="1"/>
              </p:nvSpPr>
              <p:spPr bwMode="auto">
                <a:xfrm>
                  <a:off x="658" y="3538"/>
                  <a:ext cx="471" cy="212"/>
                </a:xfrm>
                <a:custGeom>
                  <a:avLst/>
                  <a:gdLst/>
                  <a:ahLst/>
                  <a:cxnLst>
                    <a:cxn ang="0">
                      <a:pos x="0" y="131"/>
                    </a:cxn>
                    <a:cxn ang="0">
                      <a:pos x="863" y="0"/>
                    </a:cxn>
                    <a:cxn ang="0">
                      <a:pos x="926" y="78"/>
                    </a:cxn>
                    <a:cxn ang="0">
                      <a:pos x="941" y="181"/>
                    </a:cxn>
                    <a:cxn ang="0">
                      <a:pos x="903" y="282"/>
                    </a:cxn>
                    <a:cxn ang="0">
                      <a:pos x="57" y="424"/>
                    </a:cxn>
                    <a:cxn ang="0">
                      <a:pos x="53" y="384"/>
                    </a:cxn>
                    <a:cxn ang="0">
                      <a:pos x="863" y="242"/>
                    </a:cxn>
                    <a:cxn ang="0">
                      <a:pos x="893" y="145"/>
                    </a:cxn>
                    <a:cxn ang="0">
                      <a:pos x="840" y="57"/>
                    </a:cxn>
                    <a:cxn ang="0">
                      <a:pos x="0" y="185"/>
                    </a:cxn>
                    <a:cxn ang="0">
                      <a:pos x="0" y="131"/>
                    </a:cxn>
                    <a:cxn ang="0">
                      <a:pos x="0" y="131"/>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round/>
                  <a:headEnd/>
                  <a:tailEnd/>
                </a:ln>
              </p:spPr>
              <p:txBody>
                <a:bodyPr/>
                <a:lstStyle/>
                <a:p>
                  <a:pPr>
                    <a:defRPr/>
                  </a:pPr>
                  <a:endParaRPr lang="tr-TR"/>
                </a:p>
              </p:txBody>
            </p:sp>
            <p:sp>
              <p:nvSpPr>
                <p:cNvPr id="21540" name="Freeform 36"/>
                <p:cNvSpPr>
                  <a:spLocks/>
                </p:cNvSpPr>
                <p:nvPr userDrawn="1"/>
              </p:nvSpPr>
              <p:spPr bwMode="auto">
                <a:xfrm>
                  <a:off x="717" y="3606"/>
                  <a:ext cx="245" cy="86"/>
                </a:xfrm>
                <a:custGeom>
                  <a:avLst/>
                  <a:gdLst/>
                  <a:ahLst/>
                  <a:cxnLst>
                    <a:cxn ang="0">
                      <a:pos x="0" y="126"/>
                    </a:cxn>
                    <a:cxn ang="0">
                      <a:pos x="66" y="173"/>
                    </a:cxn>
                    <a:cxn ang="0">
                      <a:pos x="222" y="166"/>
                    </a:cxn>
                    <a:cxn ang="0">
                      <a:pos x="418" y="116"/>
                    </a:cxn>
                    <a:cxn ang="0">
                      <a:pos x="488" y="42"/>
                    </a:cxn>
                    <a:cxn ang="0">
                      <a:pos x="443" y="2"/>
                    </a:cxn>
                    <a:cxn ang="0">
                      <a:pos x="253" y="0"/>
                    </a:cxn>
                    <a:cxn ang="0">
                      <a:pos x="110" y="12"/>
                    </a:cxn>
                    <a:cxn ang="0">
                      <a:pos x="15" y="76"/>
                    </a:cxn>
                    <a:cxn ang="0">
                      <a:pos x="112" y="95"/>
                    </a:cxn>
                    <a:cxn ang="0">
                      <a:pos x="275" y="53"/>
                    </a:cxn>
                    <a:cxn ang="0">
                      <a:pos x="416" y="53"/>
                    </a:cxn>
                    <a:cxn ang="0">
                      <a:pos x="268" y="110"/>
                    </a:cxn>
                    <a:cxn ang="0">
                      <a:pos x="142" y="126"/>
                    </a:cxn>
                    <a:cxn ang="0">
                      <a:pos x="0" y="126"/>
                    </a:cxn>
                    <a:cxn ang="0">
                      <a:pos x="0" y="126"/>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round/>
                  <a:headEnd/>
                  <a:tailEnd/>
                </a:ln>
              </p:spPr>
              <p:txBody>
                <a:bodyPr/>
                <a:lstStyle/>
                <a:p>
                  <a:pPr>
                    <a:defRPr/>
                  </a:pPr>
                  <a:endParaRPr lang="tr-TR"/>
                </a:p>
              </p:txBody>
            </p:sp>
          </p:grpSp>
        </p:grpSp>
      </p:grpSp>
      <p:grpSp>
        <p:nvGrpSpPr>
          <p:cNvPr id="6" name="Group 37"/>
          <p:cNvGrpSpPr>
            <a:grpSpLocks/>
          </p:cNvGrpSpPr>
          <p:nvPr/>
        </p:nvGrpSpPr>
        <p:grpSpPr bwMode="auto">
          <a:xfrm>
            <a:off x="8680450" y="2116138"/>
            <a:ext cx="385763" cy="4308475"/>
            <a:chOff x="5468" y="1333"/>
            <a:chExt cx="243" cy="2714"/>
          </a:xfrm>
        </p:grpSpPr>
        <p:sp>
          <p:nvSpPr>
            <p:cNvPr id="21542" name="Freeform 38"/>
            <p:cNvSpPr>
              <a:spLocks/>
            </p:cNvSpPr>
            <p:nvPr userDrawn="1"/>
          </p:nvSpPr>
          <p:spPr bwMode="auto">
            <a:xfrm flipH="1">
              <a:off x="5468" y="2620"/>
              <a:ext cx="205" cy="1427"/>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a:defRPr/>
              </a:pPr>
              <a:endParaRPr lang="tr-TR"/>
            </a:p>
          </p:txBody>
        </p:sp>
        <p:sp>
          <p:nvSpPr>
            <p:cNvPr id="21543" name="Freeform 39"/>
            <p:cNvSpPr>
              <a:spLocks/>
            </p:cNvSpPr>
            <p:nvPr userDrawn="1"/>
          </p:nvSpPr>
          <p:spPr bwMode="auto">
            <a:xfrm flipH="1">
              <a:off x="5506" y="1333"/>
              <a:ext cx="205" cy="1633"/>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a:defRPr/>
              </a:pPr>
              <a:endParaRPr lang="tr-TR"/>
            </a:p>
          </p:txBody>
        </p:sp>
      </p:grpSp>
      <p:grpSp>
        <p:nvGrpSpPr>
          <p:cNvPr id="7" name="Group 40"/>
          <p:cNvGrpSpPr>
            <a:grpSpLocks/>
          </p:cNvGrpSpPr>
          <p:nvPr/>
        </p:nvGrpSpPr>
        <p:grpSpPr bwMode="auto">
          <a:xfrm>
            <a:off x="7318375" y="90488"/>
            <a:ext cx="2133600" cy="1911350"/>
            <a:chOff x="4610" y="57"/>
            <a:chExt cx="1344" cy="1204"/>
          </a:xfrm>
        </p:grpSpPr>
        <p:grpSp>
          <p:nvGrpSpPr>
            <p:cNvPr id="8" name="Group 41"/>
            <p:cNvGrpSpPr>
              <a:grpSpLocks/>
            </p:cNvGrpSpPr>
            <p:nvPr userDrawn="1"/>
          </p:nvGrpSpPr>
          <p:grpSpPr bwMode="auto">
            <a:xfrm>
              <a:off x="4610" y="57"/>
              <a:ext cx="1344" cy="1204"/>
              <a:chOff x="4610" y="57"/>
              <a:chExt cx="1344" cy="1204"/>
            </a:xfrm>
          </p:grpSpPr>
          <p:sp>
            <p:nvSpPr>
              <p:cNvPr id="21546" name="Freeform 42"/>
              <p:cNvSpPr>
                <a:spLocks/>
              </p:cNvSpPr>
              <p:nvPr userDrawn="1"/>
            </p:nvSpPr>
            <p:spPr bwMode="auto">
              <a:xfrm rot="-3172564">
                <a:off x="5430" y="1086"/>
                <a:ext cx="62" cy="288"/>
              </a:xfrm>
              <a:custGeom>
                <a:avLst/>
                <a:gdLst/>
                <a:ahLst/>
                <a:cxnLst>
                  <a:cxn ang="0">
                    <a:pos x="123" y="9"/>
                  </a:cxn>
                  <a:cxn ang="0">
                    <a:pos x="131" y="342"/>
                  </a:cxn>
                  <a:cxn ang="0">
                    <a:pos x="0" y="806"/>
                  </a:cxn>
                  <a:cxn ang="0">
                    <a:pos x="79" y="789"/>
                  </a:cxn>
                  <a:cxn ang="0">
                    <a:pos x="218" y="376"/>
                  </a:cxn>
                  <a:cxn ang="0">
                    <a:pos x="245" y="0"/>
                  </a:cxn>
                  <a:cxn ang="0">
                    <a:pos x="123" y="9"/>
                  </a:cxn>
                  <a:cxn ang="0">
                    <a:pos x="123" y="9"/>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round/>
                <a:headEnd/>
                <a:tailEnd/>
              </a:ln>
            </p:spPr>
            <p:txBody>
              <a:bodyPr/>
              <a:lstStyle/>
              <a:p>
                <a:pPr>
                  <a:defRPr/>
                </a:pPr>
                <a:endParaRPr lang="tr-TR"/>
              </a:p>
            </p:txBody>
          </p:sp>
          <p:grpSp>
            <p:nvGrpSpPr>
              <p:cNvPr id="9" name="Group 43"/>
              <p:cNvGrpSpPr>
                <a:grpSpLocks/>
              </p:cNvGrpSpPr>
              <p:nvPr userDrawn="1"/>
            </p:nvGrpSpPr>
            <p:grpSpPr bwMode="auto">
              <a:xfrm>
                <a:off x="4610" y="57"/>
                <a:ext cx="1344" cy="985"/>
                <a:chOff x="4610" y="57"/>
                <a:chExt cx="1344" cy="985"/>
              </a:xfrm>
            </p:grpSpPr>
            <p:sp>
              <p:nvSpPr>
                <p:cNvPr id="21548" name="Freeform 44"/>
                <p:cNvSpPr>
                  <a:spLocks/>
                </p:cNvSpPr>
                <p:nvPr userDrawn="1"/>
              </p:nvSpPr>
              <p:spPr bwMode="auto">
                <a:xfrm rot="-3172564">
                  <a:off x="4966" y="71"/>
                  <a:ext cx="153" cy="125"/>
                </a:xfrm>
                <a:custGeom>
                  <a:avLst/>
                  <a:gdLst/>
                  <a:ahLst/>
                  <a:cxnLst>
                    <a:cxn ang="0">
                      <a:pos x="0" y="0"/>
                    </a:cxn>
                    <a:cxn ang="0">
                      <a:pos x="298" y="184"/>
                    </a:cxn>
                    <a:cxn ang="0">
                      <a:pos x="500" y="349"/>
                    </a:cxn>
                    <a:cxn ang="0">
                      <a:pos x="604" y="140"/>
                    </a:cxn>
                    <a:cxn ang="0">
                      <a:pos x="359" y="9"/>
                    </a:cxn>
                    <a:cxn ang="0">
                      <a:pos x="464" y="184"/>
                    </a:cxn>
                    <a:cxn ang="0">
                      <a:pos x="131" y="17"/>
                    </a:cxn>
                    <a:cxn ang="0">
                      <a:pos x="0" y="0"/>
                    </a:cxn>
                    <a:cxn ang="0">
                      <a:pos x="0" y="0"/>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round/>
                  <a:headEnd/>
                  <a:tailEnd/>
                </a:ln>
              </p:spPr>
              <p:txBody>
                <a:bodyPr/>
                <a:lstStyle/>
                <a:p>
                  <a:pPr>
                    <a:defRPr/>
                  </a:pPr>
                  <a:endParaRPr lang="tr-TR"/>
                </a:p>
              </p:txBody>
            </p:sp>
            <p:sp>
              <p:nvSpPr>
                <p:cNvPr id="21549" name="Freeform 45"/>
                <p:cNvSpPr>
                  <a:spLocks/>
                </p:cNvSpPr>
                <p:nvPr userDrawn="1"/>
              </p:nvSpPr>
              <p:spPr bwMode="auto">
                <a:xfrm rot="-3172564">
                  <a:off x="5049" y="331"/>
                  <a:ext cx="269" cy="438"/>
                </a:xfrm>
                <a:custGeom>
                  <a:avLst/>
                  <a:gdLst/>
                  <a:ahLst/>
                  <a:cxnLst>
                    <a:cxn ang="0">
                      <a:pos x="741" y="129"/>
                    </a:cxn>
                    <a:cxn ang="0">
                      <a:pos x="485" y="352"/>
                    </a:cxn>
                    <a:cxn ang="0">
                      <a:pos x="163" y="762"/>
                    </a:cxn>
                    <a:cxn ang="0">
                      <a:pos x="0" y="1101"/>
                    </a:cxn>
                    <a:cxn ang="0">
                      <a:pos x="59" y="1230"/>
                    </a:cxn>
                    <a:cxn ang="0">
                      <a:pos x="262" y="1201"/>
                    </a:cxn>
                    <a:cxn ang="0">
                      <a:pos x="578" y="914"/>
                    </a:cxn>
                    <a:cxn ang="0">
                      <a:pos x="876" y="534"/>
                    </a:cxn>
                    <a:cxn ang="0">
                      <a:pos x="1034" y="270"/>
                    </a:cxn>
                    <a:cxn ang="0">
                      <a:pos x="1064" y="84"/>
                    </a:cxn>
                    <a:cxn ang="0">
                      <a:pos x="977" y="0"/>
                    </a:cxn>
                    <a:cxn ang="0">
                      <a:pos x="836" y="65"/>
                    </a:cxn>
                    <a:cxn ang="0">
                      <a:pos x="969" y="107"/>
                    </a:cxn>
                    <a:cxn ang="0">
                      <a:pos x="876" y="352"/>
                    </a:cxn>
                    <a:cxn ang="0">
                      <a:pos x="690" y="656"/>
                    </a:cxn>
                    <a:cxn ang="0">
                      <a:pos x="350" y="1008"/>
                    </a:cxn>
                    <a:cxn ang="0">
                      <a:pos x="116" y="1114"/>
                    </a:cxn>
                    <a:cxn ang="0">
                      <a:pos x="135" y="943"/>
                    </a:cxn>
                    <a:cxn ang="0">
                      <a:pos x="437" y="504"/>
                    </a:cxn>
                    <a:cxn ang="0">
                      <a:pos x="831" y="118"/>
                    </a:cxn>
                    <a:cxn ang="0">
                      <a:pos x="741" y="129"/>
                    </a:cxn>
                    <a:cxn ang="0">
                      <a:pos x="741" y="129"/>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round/>
                  <a:headEnd/>
                  <a:tailEnd/>
                </a:ln>
              </p:spPr>
              <p:txBody>
                <a:bodyPr/>
                <a:lstStyle/>
                <a:p>
                  <a:pPr>
                    <a:defRPr/>
                  </a:pPr>
                  <a:endParaRPr lang="tr-TR"/>
                </a:p>
              </p:txBody>
            </p:sp>
            <p:sp>
              <p:nvSpPr>
                <p:cNvPr id="21550" name="Freeform 46"/>
                <p:cNvSpPr>
                  <a:spLocks/>
                </p:cNvSpPr>
                <p:nvPr userDrawn="1"/>
              </p:nvSpPr>
              <p:spPr bwMode="auto">
                <a:xfrm rot="-3172564">
                  <a:off x="4859" y="181"/>
                  <a:ext cx="505" cy="898"/>
                </a:xfrm>
                <a:custGeom>
                  <a:avLst/>
                  <a:gdLst/>
                  <a:ahLst/>
                  <a:cxnLst>
                    <a:cxn ang="0">
                      <a:pos x="1941" y="0"/>
                    </a:cxn>
                    <a:cxn ang="0">
                      <a:pos x="0" y="2521"/>
                    </a:cxn>
                    <a:cxn ang="0">
                      <a:pos x="192" y="2450"/>
                    </a:cxn>
                    <a:cxn ang="0">
                      <a:pos x="2002" y="61"/>
                    </a:cxn>
                    <a:cxn ang="0">
                      <a:pos x="1941" y="0"/>
                    </a:cxn>
                    <a:cxn ang="0">
                      <a:pos x="1941" y="0"/>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round/>
                  <a:headEnd/>
                  <a:tailEnd/>
                </a:ln>
              </p:spPr>
              <p:txBody>
                <a:bodyPr/>
                <a:lstStyle/>
                <a:p>
                  <a:pPr>
                    <a:defRPr/>
                  </a:pPr>
                  <a:endParaRPr lang="tr-TR"/>
                </a:p>
              </p:txBody>
            </p:sp>
            <p:sp>
              <p:nvSpPr>
                <p:cNvPr id="21551" name="Freeform 47"/>
                <p:cNvSpPr>
                  <a:spLocks/>
                </p:cNvSpPr>
                <p:nvPr userDrawn="1"/>
              </p:nvSpPr>
              <p:spPr bwMode="auto">
                <a:xfrm rot="-3172564">
                  <a:off x="4903" y="-19"/>
                  <a:ext cx="758" cy="1344"/>
                </a:xfrm>
                <a:custGeom>
                  <a:avLst/>
                  <a:gdLst/>
                  <a:ahLst/>
                  <a:cxnLst>
                    <a:cxn ang="0">
                      <a:pos x="95" y="2844"/>
                    </a:cxn>
                    <a:cxn ang="0">
                      <a:pos x="394" y="2834"/>
                    </a:cxn>
                    <a:cxn ang="0">
                      <a:pos x="821" y="3009"/>
                    </a:cxn>
                    <a:cxn ang="0">
                      <a:pos x="681" y="2817"/>
                    </a:cxn>
                    <a:cxn ang="0">
                      <a:pos x="367" y="2703"/>
                    </a:cxn>
                    <a:cxn ang="0">
                      <a:pos x="637" y="2720"/>
                    </a:cxn>
                    <a:cxn ang="0">
                      <a:pos x="979" y="2870"/>
                    </a:cxn>
                    <a:cxn ang="0">
                      <a:pos x="2859" y="420"/>
                    </a:cxn>
                    <a:cxn ang="0">
                      <a:pos x="2578" y="148"/>
                    </a:cxn>
                    <a:cxn ang="0">
                      <a:pos x="2308" y="0"/>
                    </a:cxn>
                    <a:cxn ang="0">
                      <a:pos x="2692" y="78"/>
                    </a:cxn>
                    <a:cxn ang="0">
                      <a:pos x="3007" y="428"/>
                    </a:cxn>
                    <a:cxn ang="0">
                      <a:pos x="831" y="3273"/>
                    </a:cxn>
                    <a:cxn ang="0">
                      <a:pos x="481" y="3412"/>
                    </a:cxn>
                    <a:cxn ang="0">
                      <a:pos x="105" y="3771"/>
                    </a:cxn>
                    <a:cxn ang="0">
                      <a:pos x="0" y="3667"/>
                    </a:cxn>
                    <a:cxn ang="0">
                      <a:pos x="131" y="3631"/>
                    </a:cxn>
                    <a:cxn ang="0">
                      <a:pos x="376" y="3385"/>
                    </a:cxn>
                    <a:cxn ang="0">
                      <a:pos x="165" y="3273"/>
                    </a:cxn>
                    <a:cxn ang="0">
                      <a:pos x="165" y="3176"/>
                    </a:cxn>
                    <a:cxn ang="0">
                      <a:pos x="411" y="3298"/>
                    </a:cxn>
                    <a:cxn ang="0">
                      <a:pos x="411" y="3186"/>
                    </a:cxn>
                    <a:cxn ang="0">
                      <a:pos x="603" y="3220"/>
                    </a:cxn>
                    <a:cxn ang="0">
                      <a:pos x="428" y="3079"/>
                    </a:cxn>
                    <a:cxn ang="0">
                      <a:pos x="629" y="3062"/>
                    </a:cxn>
                    <a:cxn ang="0">
                      <a:pos x="95" y="2844"/>
                    </a:cxn>
                    <a:cxn ang="0">
                      <a:pos x="95" y="2844"/>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round/>
                  <a:headEnd/>
                  <a:tailEnd/>
                </a:ln>
              </p:spPr>
              <p:txBody>
                <a:bodyPr/>
                <a:lstStyle/>
                <a:p>
                  <a:pPr>
                    <a:defRPr/>
                  </a:pPr>
                  <a:endParaRPr lang="tr-TR"/>
                </a:p>
              </p:txBody>
            </p:sp>
            <p:sp>
              <p:nvSpPr>
                <p:cNvPr id="21552" name="Freeform 48"/>
                <p:cNvSpPr>
                  <a:spLocks/>
                </p:cNvSpPr>
                <p:nvPr userDrawn="1"/>
              </p:nvSpPr>
              <p:spPr bwMode="auto">
                <a:xfrm rot="-3172564">
                  <a:off x="5298" y="896"/>
                  <a:ext cx="169" cy="122"/>
                </a:xfrm>
                <a:custGeom>
                  <a:avLst/>
                  <a:gdLst/>
                  <a:ahLst/>
                  <a:cxnLst>
                    <a:cxn ang="0">
                      <a:pos x="0" y="80"/>
                    </a:cxn>
                    <a:cxn ang="0">
                      <a:pos x="255" y="106"/>
                    </a:cxn>
                    <a:cxn ang="0">
                      <a:pos x="639" y="342"/>
                    </a:cxn>
                    <a:cxn ang="0">
                      <a:pos x="673" y="289"/>
                    </a:cxn>
                    <a:cxn ang="0">
                      <a:pos x="447" y="114"/>
                    </a:cxn>
                    <a:cxn ang="0">
                      <a:pos x="26" y="0"/>
                    </a:cxn>
                    <a:cxn ang="0">
                      <a:pos x="0" y="80"/>
                    </a:cxn>
                    <a:cxn ang="0">
                      <a:pos x="0" y="80"/>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round/>
                  <a:headEnd/>
                  <a:tailEnd/>
                </a:ln>
              </p:spPr>
              <p:txBody>
                <a:bodyPr/>
                <a:lstStyle/>
                <a:p>
                  <a:pPr>
                    <a:defRPr/>
                  </a:pPr>
                  <a:endParaRPr lang="tr-TR"/>
                </a:p>
              </p:txBody>
            </p:sp>
            <p:sp>
              <p:nvSpPr>
                <p:cNvPr id="21553" name="Freeform 49"/>
                <p:cNvSpPr>
                  <a:spLocks/>
                </p:cNvSpPr>
                <p:nvPr userDrawn="1"/>
              </p:nvSpPr>
              <p:spPr bwMode="auto">
                <a:xfrm rot="-3172564">
                  <a:off x="5253" y="805"/>
                  <a:ext cx="181" cy="144"/>
                </a:xfrm>
                <a:custGeom>
                  <a:avLst/>
                  <a:gdLst/>
                  <a:ahLst/>
                  <a:cxnLst>
                    <a:cxn ang="0">
                      <a:pos x="0" y="78"/>
                    </a:cxn>
                    <a:cxn ang="0">
                      <a:pos x="340" y="148"/>
                    </a:cxn>
                    <a:cxn ang="0">
                      <a:pos x="638" y="403"/>
                    </a:cxn>
                    <a:cxn ang="0">
                      <a:pos x="716" y="296"/>
                    </a:cxn>
                    <a:cxn ang="0">
                      <a:pos x="420" y="114"/>
                    </a:cxn>
                    <a:cxn ang="0">
                      <a:pos x="70" y="0"/>
                    </a:cxn>
                    <a:cxn ang="0">
                      <a:pos x="0" y="78"/>
                    </a:cxn>
                    <a:cxn ang="0">
                      <a:pos x="0" y="78"/>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round/>
                  <a:headEnd/>
                  <a:tailEnd/>
                </a:ln>
              </p:spPr>
              <p:txBody>
                <a:bodyPr/>
                <a:lstStyle/>
                <a:p>
                  <a:pPr>
                    <a:defRPr/>
                  </a:pPr>
                  <a:endParaRPr lang="tr-TR"/>
                </a:p>
              </p:txBody>
            </p:sp>
            <p:sp>
              <p:nvSpPr>
                <p:cNvPr id="21554" name="Freeform 50"/>
                <p:cNvSpPr>
                  <a:spLocks/>
                </p:cNvSpPr>
                <p:nvPr userDrawn="1"/>
              </p:nvSpPr>
              <p:spPr bwMode="auto">
                <a:xfrm rot="-3172564">
                  <a:off x="4985" y="210"/>
                  <a:ext cx="181" cy="147"/>
                </a:xfrm>
                <a:custGeom>
                  <a:avLst/>
                  <a:gdLst/>
                  <a:ahLst/>
                  <a:cxnLst>
                    <a:cxn ang="0">
                      <a:pos x="0" y="78"/>
                    </a:cxn>
                    <a:cxn ang="0">
                      <a:pos x="316" y="139"/>
                    </a:cxn>
                    <a:cxn ang="0">
                      <a:pos x="649" y="411"/>
                    </a:cxn>
                    <a:cxn ang="0">
                      <a:pos x="717" y="314"/>
                    </a:cxn>
                    <a:cxn ang="0">
                      <a:pos x="394" y="87"/>
                    </a:cxn>
                    <a:cxn ang="0">
                      <a:pos x="54" y="0"/>
                    </a:cxn>
                    <a:cxn ang="0">
                      <a:pos x="0" y="78"/>
                    </a:cxn>
                    <a:cxn ang="0">
                      <a:pos x="0" y="78"/>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round/>
                  <a:headEnd/>
                  <a:tailEnd/>
                </a:ln>
              </p:spPr>
              <p:txBody>
                <a:bodyPr/>
                <a:lstStyle/>
                <a:p>
                  <a:pPr>
                    <a:defRPr/>
                  </a:pPr>
                  <a:endParaRPr lang="tr-TR"/>
                </a:p>
              </p:txBody>
            </p:sp>
            <p:sp>
              <p:nvSpPr>
                <p:cNvPr id="21555" name="Freeform 51"/>
                <p:cNvSpPr>
                  <a:spLocks/>
                </p:cNvSpPr>
                <p:nvPr userDrawn="1"/>
              </p:nvSpPr>
              <p:spPr bwMode="auto">
                <a:xfrm rot="-3172564">
                  <a:off x="4949" y="141"/>
                  <a:ext cx="179" cy="138"/>
                </a:xfrm>
                <a:custGeom>
                  <a:avLst/>
                  <a:gdLst/>
                  <a:ahLst/>
                  <a:cxnLst>
                    <a:cxn ang="0">
                      <a:pos x="0" y="88"/>
                    </a:cxn>
                    <a:cxn ang="0">
                      <a:pos x="272" y="131"/>
                    </a:cxn>
                    <a:cxn ang="0">
                      <a:pos x="665" y="386"/>
                    </a:cxn>
                    <a:cxn ang="0">
                      <a:pos x="709" y="308"/>
                    </a:cxn>
                    <a:cxn ang="0">
                      <a:pos x="306" y="53"/>
                    </a:cxn>
                    <a:cxn ang="0">
                      <a:pos x="43" y="0"/>
                    </a:cxn>
                    <a:cxn ang="0">
                      <a:pos x="0" y="88"/>
                    </a:cxn>
                    <a:cxn ang="0">
                      <a:pos x="0" y="88"/>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round/>
                  <a:headEnd/>
                  <a:tailEnd/>
                </a:ln>
              </p:spPr>
              <p:txBody>
                <a:bodyPr/>
                <a:lstStyle/>
                <a:p>
                  <a:pPr>
                    <a:defRPr/>
                  </a:pPr>
                  <a:endParaRPr lang="tr-TR"/>
                </a:p>
              </p:txBody>
            </p:sp>
          </p:grpSp>
        </p:grpSp>
        <p:sp>
          <p:nvSpPr>
            <p:cNvPr id="21556"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p:spPr>
          <p:txBody>
            <a:bodyPr/>
            <a:lstStyle/>
            <a:p>
              <a:pPr>
                <a:defRPr/>
              </a:pPr>
              <a:endParaRPr lang="tr-TR"/>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wheel spokes="8"/>
    <p:sndAc>
      <p:stSnd>
        <p:snd r:embed="rId13" name="chimes.wav"/>
      </p:stSnd>
    </p:sndAc>
  </p:transition>
  <p:hf sldNum="0" hdr="0" dt="0"/>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omic Sans MS" pitchFamily="66" charset="0"/>
        </a:defRPr>
      </a:lvl2pPr>
      <a:lvl3pPr algn="ctr" rtl="0" eaLnBrk="1" fontAlgn="base" hangingPunct="1">
        <a:spcBef>
          <a:spcPct val="0"/>
        </a:spcBef>
        <a:spcAft>
          <a:spcPct val="0"/>
        </a:spcAft>
        <a:defRPr sz="4400">
          <a:solidFill>
            <a:schemeClr val="tx1"/>
          </a:solidFill>
          <a:latin typeface="Comic Sans MS" pitchFamily="66" charset="0"/>
        </a:defRPr>
      </a:lvl3pPr>
      <a:lvl4pPr algn="ctr" rtl="0" eaLnBrk="1" fontAlgn="base" hangingPunct="1">
        <a:spcBef>
          <a:spcPct val="0"/>
        </a:spcBef>
        <a:spcAft>
          <a:spcPct val="0"/>
        </a:spcAft>
        <a:defRPr sz="4400">
          <a:solidFill>
            <a:schemeClr val="tx1"/>
          </a:solidFill>
          <a:latin typeface="Comic Sans MS" pitchFamily="66" charset="0"/>
        </a:defRPr>
      </a:lvl4pPr>
      <a:lvl5pPr algn="ctr" rtl="0" eaLnBrk="1" fontAlgn="base" hangingPunct="1">
        <a:spcBef>
          <a:spcPct val="0"/>
        </a:spcBef>
        <a:spcAft>
          <a:spcPct val="0"/>
        </a:spcAft>
        <a:defRPr sz="4400">
          <a:solidFill>
            <a:schemeClr val="tx1"/>
          </a:solidFill>
          <a:latin typeface="Comic Sans MS" pitchFamily="66" charset="0"/>
        </a:defRPr>
      </a:lvl5pPr>
      <a:lvl6pPr marL="457200" algn="ctr" rtl="0" eaLnBrk="1" fontAlgn="base" hangingPunct="1">
        <a:spcBef>
          <a:spcPct val="0"/>
        </a:spcBef>
        <a:spcAft>
          <a:spcPct val="0"/>
        </a:spcAft>
        <a:defRPr sz="4400">
          <a:solidFill>
            <a:schemeClr val="tx1"/>
          </a:solidFill>
          <a:latin typeface="Comic Sans MS" pitchFamily="66" charset="0"/>
        </a:defRPr>
      </a:lvl6pPr>
      <a:lvl7pPr marL="914400" algn="ctr" rtl="0" eaLnBrk="1" fontAlgn="base" hangingPunct="1">
        <a:spcBef>
          <a:spcPct val="0"/>
        </a:spcBef>
        <a:spcAft>
          <a:spcPct val="0"/>
        </a:spcAft>
        <a:defRPr sz="4400">
          <a:solidFill>
            <a:schemeClr val="tx1"/>
          </a:solidFill>
          <a:latin typeface="Comic Sans MS" pitchFamily="66" charset="0"/>
        </a:defRPr>
      </a:lvl7pPr>
      <a:lvl8pPr marL="1371600" algn="ctr" rtl="0" eaLnBrk="1" fontAlgn="base" hangingPunct="1">
        <a:spcBef>
          <a:spcPct val="0"/>
        </a:spcBef>
        <a:spcAft>
          <a:spcPct val="0"/>
        </a:spcAft>
        <a:defRPr sz="4400">
          <a:solidFill>
            <a:schemeClr val="tx1"/>
          </a:solidFill>
          <a:latin typeface="Comic Sans MS" pitchFamily="66" charset="0"/>
        </a:defRPr>
      </a:lvl8pPr>
      <a:lvl9pPr marL="1828800" algn="ctr" rtl="0" eaLnBrk="1" fontAlgn="base" hangingPunct="1">
        <a:spcBef>
          <a:spcPct val="0"/>
        </a:spcBef>
        <a:spcAft>
          <a:spcPct val="0"/>
        </a:spcAft>
        <a:defRPr sz="4400">
          <a:solidFill>
            <a:schemeClr val="tx1"/>
          </a:solidFill>
          <a:latin typeface="Comic Sans MS" pitchFamily="66"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1988840"/>
            <a:ext cx="5645224" cy="715640"/>
          </a:xfrm>
        </p:spPr>
        <p:txBody>
          <a:bodyPr/>
          <a:lstStyle/>
          <a:p>
            <a:r>
              <a:rPr lang="tr-TR" dirty="0" smtClean="0"/>
              <a:t>İsmin hal ekleri</a:t>
            </a:r>
            <a:endParaRPr lang="tr-TR" dirty="0"/>
          </a:p>
        </p:txBody>
      </p:sp>
      <p:sp>
        <p:nvSpPr>
          <p:cNvPr id="13314" name="AutoShape 2" descr="data:image/jpeg;base64,/9j/4AAQSkZJRgABAQAAAQABAAD/2wCEAAkGBhQRERUTExMVFRMWFRcXGBQYFhgZGBQaHBoYFSgXHh0aJyYeGhwkGhgVHy8hJycrMSwvFSAxOjAqNiYrLDUBCQoKDgwOGg8PGi0lHyU1NDUxNSw1KSk1Ly41LDU1NS0sKjQpKTUqKS4tNTQtNCw1LS8tKSwpLCwsLCksKjQuLP/AABEIAFQAeAMBIgACEQEDEQH/xAAbAAABBAMAAAAAAAAAAAAAAAAABAUGBwECA//EADQQAAIBAgQFAwIFAgcAAAAAAAECEQADBBIhMQUTIkFRBmFxMoEVQlKRoSPRFDNigpLw8f/EABkBAAMBAQEAAAAAAAAAAAAAAAACBAEDBf/EACsRAAIBAwEFBwUAAAAAAAAAAAABAgMRITEEEkFR8CJSYXGRseETFIGhwf/aAAwDAQACEQMRAD8AtbOfJ/c02WfU1k2jea6ttA7W8z3FAJUkaEEjWJA3inJDqPkVWCenLy4SyHwt8umJxDzbNs3LYeIPLeVuK0eRGX3rpCKep1pxUtSxV4zaJQC/bJuibY5izcG0rr1fak+K9S2kRmF1bmW4ltglxCVZmywZYAd9N+k6VX7+m8YyYa5/hwl6xauOgRVUC4Ly3FDKpgOyzIHnzWo9H4lMPetiy5Z7uCuduohXa4d/ys0Gun048+rnVUod7q5Zb8WtjOTeQC0YuE3AOWfDa9J+a3v8QVFDPcVVJADM4AJOwBJgk9vNVp6i9JYt34hdso03r5Xl6RfsmGDr7q6j7E1JfWnCbt/BWLdpWNxbuHJyxKBVgtrpoaTcjjIjpxxnUk34imZ15i5kEuucSg3lhMqI81z/ABm1y+bz7fKmOZzFyTMRmmJnSoDj+AYxH4gqC7fbECxaW+wRcymczHLoAq9O3ek1/wBO4xMJicL/AIbpN6zetC02ZNxmVS0Hsp1/1Uypx5jKlHvFom6RuTp70gs+pMO5hcVZYgFiBeQkACSdDsBJJrnguIPft3C2Hu2DDALcyy0qdRlJ76VXvpz01etWWR8NiRdOHxCapY5eZkcCGH9STIG+58UsYJ3uxIU007ssscZtdA59ubgzIOYvWBOq69Q0Oo8GthxS2bfNF1OVE8zOMkTE5pjfTeq+9Kem8ThLttrlprovYVrbEgZ8IwzRb3+kiAY/UfGu2Dw2J/CWwJwV8XBaYBzkyE588DWZimdON8MZ0o3smThPUmHYMwxVkqsFiLyELJgSZ0k6a1zxPqiytl7y3UuohUHl3UOrGIksAPOpGxqv29N3jgMRaTDYnmslj/MSwoJV1JC8uCe56uy+a1xvo/Epax1oWXu3HNjl3UVES4isCVyLAVx38wfvv04cx1Sp97rBavMPk/uaK1XaipyQzWK1uAwcpAPYkSB9pE/vWVmBO8a9taDeBmiazTJxzhVy5cS5aYqyWnCkOU6zcw7AGPqXKlzQ6baUGDyzAbkD5raoU3BMcxctH1ZkBulgrZcQhILFjBD2v07fSIqbNufk0Aa0VmigDFFZooAxRWaKAMUVmigAooooA0uXAoLMYA3J7VzwmJFwEjYMyz5jvXetUtATAiSSfcnc/NZm4ycd3xNqasdxvlX1tm2zIyWyXWOgvdNkSCQSsxtJ1PYU60nu4W27dSqz5RoQCcqOHH2VyD7Fh5rRRhHrZGICIQMwViSraMoZSMhIM6zrp71JjTYeCYWyBNm0gJESAJygxE+FmI2A8U50AFFFFABRRXDD463cnI6tlMGCNPmts3kxtLB3opG3GLIbKbqZvGYf+V2GLQ7Ov/IVri1qjFJPRnaitFug7EH4Nb0owUUUUAa3FJBAOU+YBj3g6U24LhlxL7XGfMDm76mYgERHTBjXvoBrTlcfKCTOngEn7AammXEeoiraKMvWsSc5YNbQFliUWXJ7kjxXObissr2eNWacaa18vcfKZeOcCN91cEBktuEMsCrm5YcNp4W24+496csDiubbV4yzOkzEEjfxpTdxrjT2LiAIr2+W7vLZWAW5YtyuhzH+qekxPkU6d8k0ouLcXwGVfSOJlyblsFmDDKz6NF9S20gkXE3LGEgsdKmbHUmode9dE5sqqApBkNmzIy3yCMyrBzWfcQd6l99goOYgATJOgEVorEWO4jkGg196ZsVxVgCz3CAN40/gbmleLv27v0OrEawO/wAeaYPUjAYbNpnDwvxlZvjtvV8IpR7CVzzm3OpuzbS8BPZ9YszlHJ5Q7gyUMkZjG6zoYmIkaA0uxGGtkZ2Ua/mE9XwV+r+ajuJwiJh1voSpOWQQIg6QNJ3J/im7HcWW1a/KHCg5Czg3czNqoAyjKoBJ0370sVtFKLeHd9fgqq09mqyWWklnF/7qSO9hMP8AluAH3uSNfY7fbzXTBcPsnpzIzaAQ3V38HXSO07nvUPwOLF5GdgEiMoky0ECBA+5+DXVcSBrlJ1OobUfx5inUtrlrG9vH5z7ehn2+yLSbV/D4LAwNuzhmDurKRqDmYsdYHT3k6VJlxal2Sepd/H71DeEm5lV2csSoADgOUH1CGPeD9pNPnC3GY+T5/wC+a5uEqjc5nLfjStTg79eSH2isLRUZaZpO7282U5MxUkyBJUROb2gjeu1xJBEkT3Bgj4NM2I9OZiesbsQcvWSWRodp6gCkdt/akk3wRRQjTb7crDwpUQBlGmgEbewHb4rlev2w4RiudlMBo6gCoIE76smnfTxSHCcBCFWkFlKGcv6Q8qCSSAc/8UcZ4AuJILESttkWVnKWezczjwRyo0/VvpWxb4oSrGCfYlf9Ci69hDqLcsxEKqkloZyCFBOaMx113rvjcGt1cjiRIP3BBB8HUbHQ1GF9Ct1zeXrja1l2F8TAaJPO7ADp96lzGST70xyGjieEVRzGDMFfOci6k++s5T3A3qFcRxIxVlck7uczMJ+rKBp+YKIPuxqy6SjhdoMWCAE7wNG9yNifeJpozlF3ixXCL1RXuJYth+VkaQqiRlIkRroZ7Uw4v0015FlYZCAJMB0JkrPkakfJ9qudcOo2VR/tFN+P4ELrh8xBCssEZlKtEiNI2GoIP2JBoW11ONvT5ElRgyohwa7JKuuZc2UKwZQsmFygEZTCkzSo8LKiSQDGv1f2+atm3w0dOcg5WzCBGvzJMewgUpbDKd1B+1c6VapSu1LXnk6VEqlrxWORXvC+LQiJkYkbtEKB9+o99AO1SrhuCYkPsP5P9hTwmFUbKB9hXSmW0StYnls0XLeACis0VOUhRRRQAUUUUAFFFFABRRRQAUUUUAFFFFABRRRQAUUUUAf/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3316" name="Picture 4" descr="http://www.ogretmen.info/images/sunu-resim/hal-ekleri.gif"/>
          <p:cNvPicPr>
            <a:picLocks noChangeAspect="1" noChangeArrowheads="1"/>
          </p:cNvPicPr>
          <p:nvPr/>
        </p:nvPicPr>
        <p:blipFill>
          <a:blip r:embed="rId3" cstate="print"/>
          <a:srcRect/>
          <a:stretch>
            <a:fillRect/>
          </a:stretch>
        </p:blipFill>
        <p:spPr bwMode="auto">
          <a:xfrm>
            <a:off x="0" y="2838034"/>
            <a:ext cx="5688632" cy="4019966"/>
          </a:xfrm>
          <a:prstGeom prst="rect">
            <a:avLst/>
          </a:prstGeom>
          <a:noFill/>
        </p:spPr>
      </p:pic>
      <p:sp>
        <p:nvSpPr>
          <p:cNvPr id="3" name="Altbilgi Yer Tutucusu 2"/>
          <p:cNvSpPr>
            <a:spLocks noGrp="1"/>
          </p:cNvSpPr>
          <p:nvPr>
            <p:ph type="ftr" sz="quarter" idx="11"/>
          </p:nvPr>
        </p:nvSpPr>
        <p:spPr/>
        <p:txBody>
          <a:bodyPr/>
          <a:lstStyle/>
          <a:p>
            <a:endParaRPr lang="tr-TR" dirty="0"/>
          </a:p>
        </p:txBody>
      </p:sp>
    </p:spTree>
  </p:cSld>
  <p:clrMapOvr>
    <a:masterClrMapping/>
  </p:clrMapOvr>
  <p:transition spd="slow">
    <p:wheel spokes="8"/>
    <p:sndAc>
      <p:stSnd>
        <p:snd r:embed="rId2" name="chimes.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descr="data:image/jpeg;base64,/9j/4AAQSkZJRgABAQAAAQABAAD/2wCEAAkGBhQSEBUUEhQVFRUUFhUWFxgVGBYXGBYWGRUXFRQbGBgYHSYgFxsjGRUVHy8gJScpLSwtFx4xNTAqNSYrLCkBCQoKDgwOGg8PGi0kHyQsLC0sNCwsLCwsLCwsLCwuLCwsLCkpLCwsLCkuLCwpKSwpLCwpLCksLCwsLCwsLCkpLP/AABEIAOMA3gMBIgACEQEDEQH/xAAcAAEAAQUBAQAAAAAAAAAAAAAABQMEBgcIAQL/xABJEAACAQIDBQQGBgYHBwUAAAABAgMAEQQSIQUGMUFRBxNhcSIyUoGRoRQjQmJygjNDkqKxwQgVU3PR4fAkY4OTstLxNFRks8L/xAAbAQEAAwEBAQEAAAAAAAAAAAAAAQMEAgUGB//EAC4RAAIBAwMCAwgCAwAAAAAAAAABAgMEERIhMQVBEyJRFDJxkaGx0fBhgQYz4f/aAAwDAQACEQMRAD8A3jSlKAUpSgFKUoBSlKAUpWsO2jfPuI1wiMVMqF52BIZYLlQgPIyMCvkrdaA+N9e10RhlwjIFUlWxLDOCw0K4dP1pHtn0dNA3GtK7e34lxLHO8st+c8jMOukakIvkBUJtHaTTNdtABZVHBV5ACrOum12I+JIYfbcsbZomMTdYi0Z+KEVsvcPt4nhdYseTNCbDvD+lj8SR+lXrf0vE8DqSlcknb+HxCyIrowZXAZWU3DKRcEHmCDVStUf0ed4WmwMmHc3OGcZL8o5MxA9zrJ8RW16AUpSgFKUoBSlKAUpSgFKUoBSlKAUqwxu2o42yek8lr5I1LtbqbaKPEkVQ/rmT/wBrP8Yv4Z6nBGUS1Kgf67nJ1gMf4hK/zjQgVcQ4ud/V7nyPeqfgVpgZJalR2fE+zB+3J/2V9B8RzSH9t/8AspgZPcViGZ+7jNjYM7ccoPCw5sbHytQ7PjUXf0rcWkYn+Og91eYOJxJIXUDOVIytmtZQtjcA8ieHOobbGIaWXKL5VNgOp4E+d9K6isvBxKWFkvTtOJWHdFjqLgXyWvY8eB14jyrnDtc2sZdqYvXhKI/JYkVAPLNmPvrorZGzrm/2FPH+0YcLfcU/tEX4AVzl2x7LMG2cSCLCRhMviJFBJ/aDD3VEsdiYZxuYTSlK5OxSlS+wNitM6kIWuwVFHGWQ+qi9fE8hxqUgbi/o54Bl+mORpbDp+a0jsPcGX41uqsd3C3W+gYJISQZGJkmYcDK9s1vAAKo8FFZFUAVFbw7zQYKPPOxGY2RFGZ5GtfKi8z48BxJAq92hjkhieWQ5UjRnY9FUFmPwFcr7679y4qd5SSrvoBf9DDxSNehtYsRxJ8rSgbD3k7cpkYrH3MP3bHESj8RDLGh+76XnUFg/6QOMRvSMcq9HiyfBo30+BrU5NeUbXYhHVm4navhtpHu/0OItfu2IIe3ExvpntxsQG8La1m9cQ4bFNG6ujFXRgyspsVYG4IPIg1112eb0/wBYbOhxBtnIKSgcpE9F9OQOjAdGFQSZJSlKAUpSgFKUoDGdg7OaaIPI7KHJLLG2Us9znMjr6RN9AoIAUAVJru/EPUMiHqssl/mxB94NR2J2TNE7PBdlJJsjBXFzcjK/oSLcm2qkcNbCyHeYqQsgAbpIDCx8s/oN+VjVmG+CpNLZonMLG66O2fo1gCfxAaX8RbyHP6mRjorBR1tc+6+g99/KrMbdUaMrqfEVVXa8Z+18j/hXOlneqPqejZg+08rH+8ZfkhA+VfLYaRNUcuPYkIN/wvxB87jy419/1pH1+R/wqlLtcAaA+Z0FMMZRXOOHd5/kdDfhYjkb6VAYeL0gfM0+mvMS0UbyAm91yonT0WcjNw4i9fM+LKhkKMkzKRGrWOZm9EZWUkGxYE9ACasisIqk9TJ3Yr3w0J6xp/0isK7Xuzc7SgWSC30mEHJewEiHUxk8jfVSdL3Gma4zvA4bu4kQcEVV+AA/lVeqS9HFGK2TLHI0ckbJIpsyMCHB8VOtUZcI6i7Kyg8Lgi/let59tvaFAt8JFFDNOLh5ZI0kEFx6seYH6zXU/Z8+Gt+zjcZtpYn0ywgisZW5m/qop9prHyAJ6XhtJZZKTbwix3P3JxOPf6iHOimzO5yRqejPzPgtzW1tm9k+0IG72DHwxShCqhIbogPEKzglb8yFued62Xs/BRwRrFCipGgsqqLAD/XPiedXIaqHVfY0eCu5oXaPaptrZuJeDFSRyMltJI0Ksp1VlaMISpHj8Desv3X/AKREEhCY2IwE6d5GS8f5l9dR5Zqk97OzxNobTglmH1EUFpLaGVu8YolxqBYsSRraw53GUzbs4R4O4bDQmK1sndqAB4WF1PiNfGu/ERX4bMe7Y9vodhu8Lh0xDworowKspfO1iOIIQj31zJI5JJPE61nXaNsKbZbvg0dmweIIniDagMpI9zrfKSPWBUnlbA6sTyVtYFKUqSBXQf8ARwnb6JiUPqrMjjzeMA/9Arn6OMsQBqSQB5nhXSfYPskxYOeTlJPlXxWJFjJH5+8H5aA2dSlWSyPIWyEKoYqCRmLEGzHiABe491AXtKtFxDKwWS3paKw0BPQg8D79au6AUpSgFfEsKsCrAMDxBAIPmDX3SgIWbdpQP9nYxfc9eE+cZ9XzQqajZpDF/wCoTuh/aLd4T5tbNH+cW+8ayyvCtdKTRw4JkDFCCARYg8CCCD5EaGqUeEE+IMbaxxKjOvtu1ygPVQFuRzJHSr6TdiHMWjDQseJhYx381Hon3irWbYEiSd5G5kLBQ4kIUnLfKVdE6Eggg301Fq61ZONDRrLfTtrkXGPhsEVjSJijSlQ7O6nK2QNdVUHTgb2voKl9y993xGJgjxUgYlyY5CFS7d3IDEwQBczZrqbC9mHEC+od/wDcyTA4lgVI+2Nc10Jsrg89fRbo3gy1Q2Fti4yMSOGoNiCDdWU8mBAIPIgVCxwWPc67FYh2m73nAYImMgTzHu4b/ZNiXkPgigt55Rzrzs530+mwGOUj6TCAJLad4p0SVR0axuOTAjha+r+3fapfFutzlgiihX8c15pT/wAtYxXONycmo8XiC7k3JuTqdSdbkk8yTqfE1092f7uDBbPhitZyoklPWRwC1/IWX8tc3bs4QSY3DRsLh54VI8DIoPyNdZk1nrPsaqC5Z8YifIt7EnQADizE2UDxJIFfEmFkiMbPJmMjFWQAZF9BnGXnpktc8b+VvmTFJGzTTMFiw0bSsx4Am6g+NlWTTxFR+B3whxwEkWYLA03eAlDZkAUaozKwKuxBBPCq0lpbZY5NzUUSc+PynKFd2tmyoLkL1NyAB79eV6rwYgMoZTcMAQeoIuKqbCCiIvmUsxJkIIOVh9gkcMg9G3UHrVhsofUx8rqD5X1A+dJR0pCMtTZgvb1s0SbNWW3pQTKb9FkBRv3u7+Fc910Z224sJsh1PGSWFB5hjJ/BDWhN3cLHJi4Elv3byxo9jlIVnCMQeRAN/dV9L3TPVWJEdXtq3Jtb+jnOrn6NNFKnIS54nHhdQyt56eVV9idgeKDgySYaEe0ueeQfhDBVHnc+VWFRgu5u6cskqKq3nl0iQ8EH2ppPZRQb+PDiRXUOwNjJhMNFh4/ViUKCeLHizHxZiWPiTVjuruZh8AhEILO9u8lc5pJCOFzyA5KAAOlTrNYXNS2Qj2rLY/6LzeU+4yuRVBZmxPqXWHm3BpfBfZT73E8utSKIFAAFgBYAcgOQoOSz21IBCx53XL+LMCtvfV/UNGhmnu3qx2YL943y/C1/O3SpmjWNiE87ilKVB0KUpQClKUApSlAY3v3ucm0MMU9FZUu0TkXAYixVuqOPRYeR4gVyrtnZb4WZlZWQqxUq3FGHrKevUHmCCK7OrWXbD2djFxNioEvNGv1iKNZo11BA5yJqV6i69KkGot0d55IpY5YWAljOl/VdTo8b/dYaeBsRqK3RBsqKWR8TNEpkmZZCG9IJZFRAL6XCKoJtxvwrmzCymGZTfQFTfkVve/wrpGDEl4VKmwdFII46jlWW5m1g2WsE8svZ9hYaRkZ4Iy0bK6MFAZWUhlIYWPEVLLJWH4WF0m9d/aHpMbjgeJ11t8RWQtMbHLa9ja/C9tL1ljPJrlDBC9omzMRisDNBhlu0xhBzEKCqOzsLk9cvwNYjisA2yd3pY7lcTKw7zRgVLsAcptrljW2YczfpWvMNvE0eLeXaOH+mH0lZJndcr35ZdFtqLWtbhXuy+0HEYeVjD/6dmJOGkZpYchPq2ckjTmLGtvhvCWTA6kdTeDdHZjgpY9khZSe9xjtM19CkDIkak9C0cYy/ivyNZqKid2dqpiMLHPHcLKuezasDwZWP2iGBF/AVR3u3jODwzSJE80hBEaIrNdrcXyj0UHEn3DjVEm5SL4xUImre3reMPNFhENxCDJJb23FkHmE1/PWttjwlpFy8c0YHmZFAqltPESSTO8xYyOxZy2hLE3NxyrK+zXYxmx2DT28Qsh/u4PrGPhcratkVhYMU5ZeTq0V7QUqTk8NQ8x+kymMH6mMjvCP1j6EJf2QLFupIHWqEs3fLLK9zBFnyIDYSmO+Zn6rmBAXhpc30qQ2Xs4R4dIz7N2tpdj6T8OFyTU8HPJUbacSnLnQEaWBGnnbhVeDEK4ujBh1Ugj5V9RxhRZQAByAsPgKtsVs8E50OSQcGHPwcfaXz91qgktcfGYnEyAkDR1HEpxNvEHUe8c6k4ZQyhlNwQCCOYPCqODxPeJqLMCVdeOVhxHiOBB5gg1YsDhWJGsDG7D+yY8WH3CePTjXXJHBL0rxWuLjga9rk6FKUoBSlKAUpSgFCKUoDQHbX2b9wxxmHX6mRryKBpFKx4+Ebn4MejWr3so3sEkQwkptJH+jv9oez5/z8xW+MZg0ljaORQ6OpVlbUMpFiD7q5b7RdzJdk40GMt3bEvBJzKg6qx5utwD1BB5mq6kFNYLaVRwlk3XiMMTYroy6qfHhY9QRofOqWzNqJMpKHVTZ1v6UZ5g+HQ/8AisL3O7WYpkEeLIjmA0c6JJbkT9lj1Oh+Zgt648Th9pvJhCwzBZFZdAQwuPMVg8Np4Z6cZqayjO9ubmwYli9ikh0LLYE+dwVYeDA1jjdkis2smnPKkSE/mF7e4VQw3avLDZcbhjf24yFv7tV+FSydreCPKcHpkB+eau06kVhZOHGnJ7rczXY2CTDQJCmiRrYfG54+Jq7w+1EZiqt6Q5ag/Pj7qxzZW2jikzxxOqcnl0zfhQakeNxVR9lG4YOcwNwbWsfDXSqXNot0I+N/dyocdAxKhZkBZZABfTUg9RaovsywEGz1bH46RMNnTusMkzBXEAILPkPpFnIB0F7D71TW3dsCDDSSytZFU/mNtAOv+utc7NtUli7asxJLHU6+J18K228m0/QwXMUmvU6F2x25wL6OEhknPtyfUx+fpAu37I86wrafaLjcTpLiO6Q/q8NeIW8ZLmQ+5l8q1f8A1u1VIZp5P0aM34VLfOtawY2jq/ZyBtlqF4NhvmYzf53qawmIDorjgyhh5EX/AJ1p7s43laXDLhZ5AskegUuhDLfS9jo1zwa1zwrYuw8YYWEEuisT3ROg11MZ6EG5XqNOVdOO2SuM98GRUry9e1WWlskOWVmHB1F/xLoD7wQPyivcVPkF2F0+0Rrl8SPZ6nl5XIqySZRc39wJPwGpqyfbcY9YSqBzMMoHxy0ILeNvo5BBvh24Ea90Tw1/sz+75cJiohIlcF8M6MDfMl7xtfiCB+jY9R7wa82Bjs3eREEGJrANqQpvlBN9bEEA8wBU4IzgmKUpUHQpSlAKUpQClKpYrFLGjPIwVFBZmY2AA4kmgKjMBqeVac7Vd+8LjIHwkKDEekD397RxODxiYayta40stidTwqlv3vlJjUZEzJhbgEaq8wvxfmqXt6HMcegwHE2AsNANAByqYYllltejOjhTXKyY9Ns5VUgcbcTx/wAq2DuZtSPHwRwy2+k4cZApbIZovs5W4Z16Hjf31g2LaoaRiGupII5jQ1XVgpLAo1XTeUbsn3UQmxXEA30Vomax9y2PnerDE7u4WBlk2g0cYDeghsJH6ZlB9FfOtaDffHBcgxc+XhbO3CrfZex8TjpskCSTyEZja7EC4F2J0AuRqTzqhUJd2bJ3uVsjeEvaXs2NQBOCALARoxt4C4FQO0u2iAaYeF5G5F9B8BrVpsD+jxi5LHEyxQDoLyv8FIUftGtibE7DNnwAd4JMQ2n6RsqX/BHlBHg2aulbw7lDuZ9jRO2tuYvaUoEhJ9mJATbyjQFvlUzsTsYx89j9HdAec7LAP2fSk/dFdLbO2RDh1yQRRxL0jRUHwUC9XdqvSSWEZpScnlmm9i/0fQtjPiEXqIIgT/zJ83yQVmmz+yjZ8Vs0JnI54h3lH7DHJ+7WYUrrJBaRbJhWPu1ijWMixQIoS34QLVaPuthyuUocvs95JlHSy5rC3gKlqVGSMIx54MVh/VLYiMcNR3yjoQ1llHjdW86qYXedWOUgZvZN45P+XJYn3XqdqhisDHKLSIrjoyhv411n1OdL7Mt/64QesHXzU16drx8ifgatju0g/RPLF4JISv7D5l+VUG2NOvB4pB9+Mxt+1Gbfu1PlI8xQ2k4ds8K93KOD8M33XA0YHx4cqi8TKwjSZHMbNYX8GGYqeuq/I1Nrs6c6ZYk+8JGky+IQotz5n41dYHYCooDky5VCjOFygacFAtc2GpufGutSRxobZKUpSqi8UpSgFKUoDytSb870fTJjDGf9mhaxtwmlU6k9UU6DqRfkKzHtH28cNhMsZtLiD3SEcVBBMj+5L+8rWvN1NhfSJ0hXRFF2I5IOPvOg8zVFRtvQj1rClGEXcVOFx8SxkhJW5U5Tpext5X4Vj20dmMNU1HTmP8a3dv6Y4dnmNVCg5FUDl6QGnjrf3GtTs1VPNGWzPRpOHUKT8SOMMwPGgjjpULM2tbnk3HxDwd8YbpbNrbMV6heNqwufZsRN+7XXwq3xWveRgXTIzz4VRPH72MJijubf6A5n4V1N2Q7mDAYBWZbT4gLJJfioIvGnhlU3I9pmrVG5m7cc+Ow8QjWzPmfT7CAu494XL+aukBVkJalkw3Vs7eSi3lntKUrsyilKUApSlAKUpQClKUApSlAKUpQClKUApSlAKUrw0BqPtRx+faCpfSCEafflYs37qJU12VhVinkJF8yr+ULm/iflWD72bUE+0MS6iwEndjxESiMn3srVHR4t1BCuyhvWCkgN0vWRTSqNs+m9klVs4U47PZ7mUb+byjEz5EN44jxHAvYgW8gT7z4Va7kbKGJxqKwui3kYdQvAe9iorHL2rMeyvGKuNYMdXiYL5hla3wU0jLXUyzuvS9ls3GH7l7m18bpGR19H46fzrmzawAnkC8A728s5t8q3lvpvIuGw7OT6ViIlPFnIsDboK0HIfSN6srvhGLpEZeefbZfc2B2NYbNjpXP6uCw85JB/KM/GtzVqjsPHp4w+GGH/ANxra9d0vdRi6jLNxL97ClKVYYBSlKAUpUXtveKLChQ+ZpJCRFDGM0srDiETnbmxso5kUBKVj8++UZcx4VJMXIpswgy92jdJJ2IjU9VzFvu1brsKfGelj2yRHhhIWOUj/wCRKLGY9UWycvT41keHwqRoEjVURRZVUBVUcgANAKAgxHtGXi+FwwI9VVkxLj85aJR+yfOqqbExPPHSk87RYYD4d2T86nKUBDxwY1P1sEw6PG8LH86s4/cqvHtjLpOjQnq1mjPlIug/NlJ6VI14RQAGvaoQYUJ6ui+yPVHkPs+Q0qvQClKUApSlAKpYqcIjO3BFLHyAuf4VVrGO0raog2ZiDezOndL+KX0NPIFj+U1DeEdRjqkkaKw0pKgni3pHzb0j/Gqplq1imU6KRpy/yr2Xhxsa88+8iko7FwZaJiSpDKSrA3BGhBqNOJZeIv5aj/EVILHdAw1BF6cbkKUJ5iz6xmOkmbNK7OerG9qsJPWPu/hVzVvOPS91S3ndkShGEcRWEbH7EsTbE4qP24oX/Yd1P/WK2/XO+5G8aYHHxzTNliZZIpGsTlVgGUkDWwdF+Jrf+A2hHPGJIXSRG4MjBlPvFa6T8p8p1KGm4b9dy5pSlWnnCl6htvb24bB2E0gzt6kSAvNIeQSJbs3na3jUOMHjNo/p8+Cwh/Uq3+1TL0mkU2gQi3oIS2pBYUBdY/eh5pWw+z1WWRTllma/0fDnmGI/Sy/7tT+IrV/sLdpMOWkZmmxEg+tnksZH52FtI4xyRbKPE61IbP2dHBGsUKLHGgsqoAAB5CrigFKUoBSlKAUpSgFKUoBSlKAUpSgFQ+9O7MWPw/cylgMwdWQ2ZHAIBF7g6MRYjgTUxShKbi8o0Tt7sTxihu4eOccte6kHTRrr+9WthtKaHSZcwBIPtKQSrA9CCCNeldf1z/2v7r9xjndR9XigZl6CUWE6++6P+dulcKnHg1K9rJqSl+/yYVFtWN+DWPRtKl9hzglo7g/bWxB8HGnjY+81gTpkex4fy510jungotr7IgztkngJjaRFUt3iLlBa49MPGyMRzzcQQDVUqPobqfVHqWtfL8GtMTBarKZdPKs/2n2a45D6CQzjqj923vSQWH7ZrHNqbk4+CGSV8IwSNWdrSwsQo1JsrEmw14cqp8OXoeyr+3lH3zH5I8ykC1+IuARcai4OhFxW2Ng7g4XFYePG7OmnwDzKGYYaQ93nGjq0bXBCsGFhYacK0Jjd4Gb0VGQcyNTbzrbnYdvOIpDg2P1c/pw3Pqyqv1ifnVQ48UbrWmlBxW54PUbmnWcdHbuZqu7W2E0XasbjkZMImb35W186qDcvHS6Yras5U8VwsUWG92cZm/hWZ3r2rTyyF2DudhcGS0EQDt60rEvK9+OaRyWPle1TVKUApSlAKUpQClKUApSlAKUpQClKUApSqc06opZyFUcSSAB5k0BUpULJvZF9gSSeKrYfFyAatn3tPKE/nkRf4XrDPqNrB4lUXzL1b1HxEyOsT7TNgfStnyWA7yH66LxZAbr+dCyebDpX2+8s54JEvmWf/tqN2jjZWW8khIBUkABVsGBOg49dSeFYKvXbaG0Hqfbb8l0LKo/e2OdNvYP7a8DqPI1lnZVvG8UmVHIuNQDxK+qbc/QLD/hisi3m7OpJZGbDtFlclssmZcpY3bKVBBUkk2sLXPhXxuv2eDAsZJXDOQRceqi87X1JPC/uqa3VbWtQemXma47p/wDCaNtUjUWVsvsbEwm/zJIUnQEXtmTQ+ZXnWZRyrIlwQysPMEGtOYh87lup+XKs43H2j9WyMdFXPrysSr+71T7zXNhezclTqPOfuW3VtFR1wRoLtQ3M+gYyRFH1Z+si/uXJsPyPdPLL1qJ3bx5VgAxVlZWRhxR1OZGHiCBW6N8Nlf1hmzgCRhmhzaDJYq0bEX4rYnoSDY5a1QnZrtFJNMPex4iSKxH7VbqHU7apnMksPu8ZXqjJO2qR7ZN17q9o8syAyqrEHK4X0SrC17ciCCCOoI1FZxg9uQy6JIpPsk2YflOtag3X3elgzNOVDsqgqpuFVcxuzcC3pHhoABqakTH3kjFQSCSRp8/DrXmPqfhVZKL1Q7N/k2K1VSCbWGbcvXta92fJiI/VlZR7JOcfA3A91S8W8OIX1lif9pD/APofKr4ddtHtJ4+v2KJWVRcbmV0rH4t7B+shkXxXK4+Vm+VSmC2xFNpG4JHFeDDzU2I+FenRu6Fb/XNP+zNOlOHvIvKUpWkrFKUoBSlKAUpSgFKUoD4mlCqWY2CgknoBqTWE4rEtiG7yThxRDwQciRzcjieXAeOSb1E/Qp7ewb+X2vlesUwmMEg04jRhzB518t/kVerCEacOHyelY008yZXrwqDxF69pXxOT1Si2DT2QPw+if3bV8nDMPVdvJrOPnr86uKV0qkl3IwR/0Z10BYD/AHZBA8lcaeQNUZNkF9e9Y/iH8uVS1U5pgouf/PlWiFxUz5eRgxyTClWKniKk9nsViltzhIPlJNHH/ANVu93a/Mn/AMVPbE2SZcHiWX9aMkXiIr5T75cxr6OyhOrUS7pN/TH3ZmuJqMN/VFKeBWFmFx/A8iCOBq0lwbjhM4HioY/EWJqtgMaJUDjnxHQ8wauK+Y1TpPS+373NPJEx7PY8RmH+8IUeeRNT+Y1eLhG5yEDoiqo+dz86uqVM7iUhgoDBrzzHzdj/ADtX0uFUcFFVaVV4kvUnB4BXxPCGHiODDQqeRBGoqpVrj8VlWw9Y/Ida6panNaeSGTO6W8zSnuZjd7XVvbA4g/eA18R5GsqrVmziVlRhxV4z++oPxBI99bTr9J6bcOtTalyjxLukoT27ilKV6RkFKUoBSlKAUpSgKc8IdWVhdWBUjqCLEfCtV7T2S8ExS5zqLgjTvIxoHXqbWDDkdeBrbFWW1dkR4hMsg4G6sDZkbkysNVNYby0VxDC5XH4NFvXdKX8GtINsSDjZvMa/KrtNtdU+B/yq62nupPESQn0hPajyrKB96M2Vz4qQT0qEbERqcrP3bezMGib4OAPnXyVfp+h+enj4cfQ9mFaE1syWG1x7J+VDtXovxP8AlVjGgPBkPk6n+BqqUA4lR5so/iaw+z0V2LMlZse54WH+vGqOUk3OvnVMY+K+UOHb2YgZWPuQGpfZ+7+Jn+ycNHzaSxmI+7GLhPNjcdK2W9nUqPFKH99vmVTrQgvMyywmAaaTuY9GI+sYfqYzxJ++w0Ue/lWxcLhVjjVEFlQBVA5ACwqhsrZEeHjyRLYXuSTdmbmzMdWY9ava+usrNW0Mct8s8evWdV/wa63o2U+EnM0WkUpufZSQnUN0VjqDyJI0uKp4fbSn1gVPxFbFngV1KuoZWBBBFwQeIIrBdsbkSRXbDjvY/wCzJtIg6IzaSL91rHoa8rqfSVWfiQXy5NdtdpLTM+knU8GB94r7rGRlzZL5XHFJB3cg/K1r+69VzCRxBHnXy8rFReM4+KPSUk+CdMgHEj4iqL45Bzv5a1EiOqix1Cs4Llk5LmXaJPqi3ieNWuS/GqjKFF2IUdWIUfE1W2dhJMQf9nTMP7VwViXxF9ZT4Lp41soUHJ6aMc/vdlc5xisyZX2Hge8xEadCsr+CIbpfxZwtvBWrYdR2xdirh0KglmY5ndvWdrWubcAOAA0AqRr7OxtfZqWl8vdniXFXxZ57ClKVuKBSlKAUpSgFKUoBSlKAVTmgVhZlDDowBHwNKUBGy7p4N9WwsB/4Sf4V8x7n4JTcYWC/92h/iKUrnSvQ61P1JLDYRIxZEVB0UBR8BValK6ORSlKAUpSgLXHbMimXLNGkg6Oob4X4VgG+exIsKt8OHi8Fkly/s5rD4UpWe4hGUfMsl1GTUtma8feXEAn61veAf4ir/Y21pppAryOQejFfmtqUryYUaeV5V8kelJvBt3ZO6WFULJ3Ks+hzSFpTfwMhNvdU/alK9uEVFYSPJk23ue0pSuzkUpSgFKUoBSlKA//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6628" name="AutoShape 4" descr="data:image/jpeg;base64,/9j/4AAQSkZJRgABAQAAAQABAAD/2wCEAAkGBhQSEBUUEhQVFRUUFhUWFxgVGBYXGBYWGRUXFRQbGBgYHSYgFxsjGRUVHy8gJScpLSwtFx4xNTAqNSYrLCkBCQoKDgwOGg8PGi0kHyQsLC0sNCwsLCwsLCwsLCwuLCwsLCkpLCwsLCkuLCwpKSwpLCwpLCksLCwsLCwsLCkpLP/AABEIAOMA3gMBIgACEQEDEQH/xAAcAAEAAQUBAQAAAAAAAAAAAAAABQMEBgcIAQL/xABJEAACAQIDBQQGBgYHBwUAAAABAgMAEQQSIQUGMUFRBxNhcSIyUoGRoRQjQmJygjNDkqKxwQgVU3PR4fAkY4OTstLxNFRks8L/xAAbAQEAAwEBAQEAAAAAAAAAAAAAAQMEAgUGB//EAC4RAAIBAwMCAwgCAwAAAAAAAAABAgMEERIhMQVBEyJRFDJxkaGx0fBhgQYz4f/aAAwDAQACEQMRAD8A3jSlKAUpSgFKUoBSlKAUpWsO2jfPuI1wiMVMqF52BIZYLlQgPIyMCvkrdaA+N9e10RhlwjIFUlWxLDOCw0K4dP1pHtn0dNA3GtK7e34lxLHO8st+c8jMOukakIvkBUJtHaTTNdtABZVHBV5ACrOum12I+JIYfbcsbZomMTdYi0Z+KEVsvcPt4nhdYseTNCbDvD+lj8SR+lXrf0vE8DqSlcknb+HxCyIrowZXAZWU3DKRcEHmCDVStUf0ed4WmwMmHc3OGcZL8o5MxA9zrJ8RW16AUpSgFKUoBSlKAUpSgFKUoBSlKAUqwxu2o42yek8lr5I1LtbqbaKPEkVQ/rmT/wBrP8Yv4Z6nBGUS1Kgf67nJ1gMf4hK/zjQgVcQ4ud/V7nyPeqfgVpgZJalR2fE+zB+3J/2V9B8RzSH9t/8AspgZPcViGZ+7jNjYM7ccoPCw5sbHytQ7PjUXf0rcWkYn+Og91eYOJxJIXUDOVIytmtZQtjcA8ieHOobbGIaWXKL5VNgOp4E+d9K6isvBxKWFkvTtOJWHdFjqLgXyWvY8eB14jyrnDtc2sZdqYvXhKI/JYkVAPLNmPvrorZGzrm/2FPH+0YcLfcU/tEX4AVzl2x7LMG2cSCLCRhMviJFBJ/aDD3VEsdiYZxuYTSlK5OxSlS+wNitM6kIWuwVFHGWQ+qi9fE8hxqUgbi/o54Bl+mORpbDp+a0jsPcGX41uqsd3C3W+gYJISQZGJkmYcDK9s1vAAKo8FFZFUAVFbw7zQYKPPOxGY2RFGZ5GtfKi8z48BxJAq92hjkhieWQ5UjRnY9FUFmPwFcr7679y4qd5SSrvoBf9DDxSNehtYsRxJ8rSgbD3k7cpkYrH3MP3bHESj8RDLGh+76XnUFg/6QOMRvSMcq9HiyfBo30+BrU5NeUbXYhHVm4navhtpHu/0OItfu2IIe3ExvpntxsQG8La1m9cQ4bFNG6ujFXRgyspsVYG4IPIg1112eb0/wBYbOhxBtnIKSgcpE9F9OQOjAdGFQSZJSlKAUpSgFKUoDGdg7OaaIPI7KHJLLG2Us9znMjr6RN9AoIAUAVJru/EPUMiHqssl/mxB94NR2J2TNE7PBdlJJsjBXFzcjK/oSLcm2qkcNbCyHeYqQsgAbpIDCx8s/oN+VjVmG+CpNLZonMLG66O2fo1gCfxAaX8RbyHP6mRjorBR1tc+6+g99/KrMbdUaMrqfEVVXa8Z+18j/hXOlneqPqejZg+08rH+8ZfkhA+VfLYaRNUcuPYkIN/wvxB87jy419/1pH1+R/wqlLtcAaA+Z0FMMZRXOOHd5/kdDfhYjkb6VAYeL0gfM0+mvMS0UbyAm91yonT0WcjNw4i9fM+LKhkKMkzKRGrWOZm9EZWUkGxYE9ACasisIqk9TJ3Yr3w0J6xp/0isK7Xuzc7SgWSC30mEHJewEiHUxk8jfVSdL3Gma4zvA4bu4kQcEVV+AA/lVeqS9HFGK2TLHI0ckbJIpsyMCHB8VOtUZcI6i7Kyg8Lgi/let59tvaFAt8JFFDNOLh5ZI0kEFx6seYH6zXU/Z8+Gt+zjcZtpYn0ywgisZW5m/qop9prHyAJ6XhtJZZKTbwix3P3JxOPf6iHOimzO5yRqejPzPgtzW1tm9k+0IG72DHwxShCqhIbogPEKzglb8yFued62Xs/BRwRrFCipGgsqqLAD/XPiedXIaqHVfY0eCu5oXaPaptrZuJeDFSRyMltJI0Ksp1VlaMISpHj8Desv3X/AKREEhCY2IwE6d5GS8f5l9dR5Zqk97OzxNobTglmH1EUFpLaGVu8YolxqBYsSRraw53GUzbs4R4O4bDQmK1sndqAB4WF1PiNfGu/ERX4bMe7Y9vodhu8Lh0xDworowKspfO1iOIIQj31zJI5JJPE61nXaNsKbZbvg0dmweIIniDagMpI9zrfKSPWBUnlbA6sTyVtYFKUqSBXQf8ARwnb6JiUPqrMjjzeMA/9Arn6OMsQBqSQB5nhXSfYPskxYOeTlJPlXxWJFjJH5+8H5aA2dSlWSyPIWyEKoYqCRmLEGzHiABe491AXtKtFxDKwWS3paKw0BPQg8D79au6AUpSgFfEsKsCrAMDxBAIPmDX3SgIWbdpQP9nYxfc9eE+cZ9XzQqajZpDF/wCoTuh/aLd4T5tbNH+cW+8ayyvCtdKTRw4JkDFCCARYg8CCCD5EaGqUeEE+IMbaxxKjOvtu1ygPVQFuRzJHSr6TdiHMWjDQseJhYx381Hon3irWbYEiSd5G5kLBQ4kIUnLfKVdE6Eggg301Fq61ZONDRrLfTtrkXGPhsEVjSJijSlQ7O6nK2QNdVUHTgb2voKl9y993xGJgjxUgYlyY5CFS7d3IDEwQBczZrqbC9mHEC+od/wDcyTA4lgVI+2Nc10Jsrg89fRbo3gy1Q2Fti4yMSOGoNiCDdWU8mBAIPIgVCxwWPc67FYh2m73nAYImMgTzHu4b/ZNiXkPgigt55Rzrzs530+mwGOUj6TCAJLad4p0SVR0axuOTAjha+r+3fapfFutzlgiihX8c15pT/wAtYxXONycmo8XiC7k3JuTqdSdbkk8yTqfE1092f7uDBbPhitZyoklPWRwC1/IWX8tc3bs4QSY3DRsLh54VI8DIoPyNdZk1nrPsaqC5Z8YifIt7EnQADizE2UDxJIFfEmFkiMbPJmMjFWQAZF9BnGXnpktc8b+VvmTFJGzTTMFiw0bSsx4Am6g+NlWTTxFR+B3whxwEkWYLA03eAlDZkAUaozKwKuxBBPCq0lpbZY5NzUUSc+PynKFd2tmyoLkL1NyAB79eV6rwYgMoZTcMAQeoIuKqbCCiIvmUsxJkIIOVh9gkcMg9G3UHrVhsofUx8rqD5X1A+dJR0pCMtTZgvb1s0SbNWW3pQTKb9FkBRv3u7+Fc910Z224sJsh1PGSWFB5hjJ/BDWhN3cLHJi4Elv3byxo9jlIVnCMQeRAN/dV9L3TPVWJEdXtq3Jtb+jnOrn6NNFKnIS54nHhdQyt56eVV9idgeKDgySYaEe0ueeQfhDBVHnc+VWFRgu5u6cskqKq3nl0iQ8EH2ppPZRQb+PDiRXUOwNjJhMNFh4/ViUKCeLHizHxZiWPiTVjuruZh8AhEILO9u8lc5pJCOFzyA5KAAOlTrNYXNS2Qj2rLY/6LzeU+4yuRVBZmxPqXWHm3BpfBfZT73E8utSKIFAAFgBYAcgOQoOSz21IBCx53XL+LMCtvfV/UNGhmnu3qx2YL943y/C1/O3SpmjWNiE87ilKVB0KUpQClKUApSlAY3v3ucm0MMU9FZUu0TkXAYixVuqOPRYeR4gVyrtnZb4WZlZWQqxUq3FGHrKevUHmCCK7OrWXbD2djFxNioEvNGv1iKNZo11BA5yJqV6i69KkGot0d55IpY5YWAljOl/VdTo8b/dYaeBsRqK3RBsqKWR8TNEpkmZZCG9IJZFRAL6XCKoJtxvwrmzCymGZTfQFTfkVve/wrpGDEl4VKmwdFII46jlWW5m1g2WsE8svZ9hYaRkZ4Iy0bK6MFAZWUhlIYWPEVLLJWH4WF0m9d/aHpMbjgeJ11t8RWQtMbHLa9ja/C9tL1ljPJrlDBC9omzMRisDNBhlu0xhBzEKCqOzsLk9cvwNYjisA2yd3pY7lcTKw7zRgVLsAcptrljW2YczfpWvMNvE0eLeXaOH+mH0lZJndcr35ZdFtqLWtbhXuy+0HEYeVjD/6dmJOGkZpYchPq2ckjTmLGtvhvCWTA6kdTeDdHZjgpY9khZSe9xjtM19CkDIkak9C0cYy/ivyNZqKid2dqpiMLHPHcLKuezasDwZWP2iGBF/AVR3u3jODwzSJE80hBEaIrNdrcXyj0UHEn3DjVEm5SL4xUImre3reMPNFhENxCDJJb23FkHmE1/PWttjwlpFy8c0YHmZFAqltPESSTO8xYyOxZy2hLE3NxyrK+zXYxmx2DT28Qsh/u4PrGPhcratkVhYMU5ZeTq0V7QUqTk8NQ8x+kymMH6mMjvCP1j6EJf2QLFupIHWqEs3fLLK9zBFnyIDYSmO+Zn6rmBAXhpc30qQ2Xs4R4dIz7N2tpdj6T8OFyTU8HPJUbacSnLnQEaWBGnnbhVeDEK4ujBh1Ugj5V9RxhRZQAByAsPgKtsVs8E50OSQcGHPwcfaXz91qgktcfGYnEyAkDR1HEpxNvEHUe8c6k4ZQyhlNwQCCOYPCqODxPeJqLMCVdeOVhxHiOBB5gg1YsDhWJGsDG7D+yY8WH3CePTjXXJHBL0rxWuLjga9rk6FKUoBSlKAUpSgFCKUoDQHbX2b9wxxmHX6mRryKBpFKx4+Ebn4MejWr3so3sEkQwkptJH+jv9oez5/z8xW+MZg0ljaORQ6OpVlbUMpFiD7q5b7RdzJdk40GMt3bEvBJzKg6qx5utwD1BB5mq6kFNYLaVRwlk3XiMMTYroy6qfHhY9QRofOqWzNqJMpKHVTZ1v6UZ5g+HQ/8AisL3O7WYpkEeLIjmA0c6JJbkT9lj1Oh+Zgt648Th9pvJhCwzBZFZdAQwuPMVg8Np4Z6cZqayjO9ubmwYli9ikh0LLYE+dwVYeDA1jjdkis2smnPKkSE/mF7e4VQw3avLDZcbhjf24yFv7tV+FSydreCPKcHpkB+eau06kVhZOHGnJ7rczXY2CTDQJCmiRrYfG54+Jq7w+1EZiqt6Q5ag/Pj7qxzZW2jikzxxOqcnl0zfhQakeNxVR9lG4YOcwNwbWsfDXSqXNot0I+N/dyocdAxKhZkBZZABfTUg9RaovsywEGz1bH46RMNnTusMkzBXEAILPkPpFnIB0F7D71TW3dsCDDSSytZFU/mNtAOv+utc7NtUli7asxJLHU6+J18K228m0/QwXMUmvU6F2x25wL6OEhknPtyfUx+fpAu37I86wrafaLjcTpLiO6Q/q8NeIW8ZLmQ+5l8q1f8A1u1VIZp5P0aM34VLfOtawY2jq/ZyBtlqF4NhvmYzf53qawmIDorjgyhh5EX/AJ1p7s43laXDLhZ5AskegUuhDLfS9jo1zwa1zwrYuw8YYWEEuisT3ROg11MZ6EG5XqNOVdOO2SuM98GRUry9e1WWlskOWVmHB1F/xLoD7wQPyivcVPkF2F0+0Rrl8SPZ6nl5XIqySZRc39wJPwGpqyfbcY9YSqBzMMoHxy0ILeNvo5BBvh24Ea90Tw1/sz+75cJiohIlcF8M6MDfMl7xtfiCB+jY9R7wa82Bjs3eREEGJrANqQpvlBN9bEEA8wBU4IzgmKUpUHQpSlAKUpQClKpYrFLGjPIwVFBZmY2AA4kmgKjMBqeVac7Vd+8LjIHwkKDEekD397RxODxiYayta40stidTwqlv3vlJjUZEzJhbgEaq8wvxfmqXt6HMcegwHE2AsNANAByqYYllltejOjhTXKyY9Ns5VUgcbcTx/wAq2DuZtSPHwRwy2+k4cZApbIZovs5W4Z16Hjf31g2LaoaRiGupII5jQ1XVgpLAo1XTeUbsn3UQmxXEA30Vomax9y2PnerDE7u4WBlk2g0cYDeghsJH6ZlB9FfOtaDffHBcgxc+XhbO3CrfZex8TjpskCSTyEZja7EC4F2J0AuRqTzqhUJd2bJ3uVsjeEvaXs2NQBOCALARoxt4C4FQO0u2iAaYeF5G5F9B8BrVpsD+jxi5LHEyxQDoLyv8FIUftGtibE7DNnwAd4JMQ2n6RsqX/BHlBHg2aulbw7lDuZ9jRO2tuYvaUoEhJ9mJATbyjQFvlUzsTsYx89j9HdAec7LAP2fSk/dFdLbO2RDh1yQRRxL0jRUHwUC9XdqvSSWEZpScnlmm9i/0fQtjPiEXqIIgT/zJ83yQVmmz+yjZ8Vs0JnI54h3lH7DHJ+7WYUrrJBaRbJhWPu1ijWMixQIoS34QLVaPuthyuUocvs95JlHSy5rC3gKlqVGSMIx54MVh/VLYiMcNR3yjoQ1llHjdW86qYXedWOUgZvZN45P+XJYn3XqdqhisDHKLSIrjoyhv411n1OdL7Mt/64QesHXzU16drx8ifgatju0g/RPLF4JISv7D5l+VUG2NOvB4pB9+Mxt+1Gbfu1PlI8xQ2k4ds8K93KOD8M33XA0YHx4cqi8TKwjSZHMbNYX8GGYqeuq/I1Nrs6c6ZYk+8JGky+IQotz5n41dYHYCooDky5VCjOFygacFAtc2GpufGutSRxobZKUpSqi8UpSgFKUoDytSb870fTJjDGf9mhaxtwmlU6k9UU6DqRfkKzHtH28cNhMsZtLiD3SEcVBBMj+5L+8rWvN1NhfSJ0hXRFF2I5IOPvOg8zVFRtvQj1rClGEXcVOFx8SxkhJW5U5Tpext5X4Vj20dmMNU1HTmP8a3dv6Y4dnmNVCg5FUDl6QGnjrf3GtTs1VPNGWzPRpOHUKT8SOMMwPGgjjpULM2tbnk3HxDwd8YbpbNrbMV6heNqwufZsRN+7XXwq3xWveRgXTIzz4VRPH72MJijubf6A5n4V1N2Q7mDAYBWZbT4gLJJfioIvGnhlU3I9pmrVG5m7cc+Ow8QjWzPmfT7CAu494XL+aukBVkJalkw3Vs7eSi3lntKUrsyilKUApSlAKUpQClKUApSlAKUpQClKUApSlAKUrw0BqPtRx+faCpfSCEafflYs37qJU12VhVinkJF8yr+ULm/iflWD72bUE+0MS6iwEndjxESiMn3srVHR4t1BCuyhvWCkgN0vWRTSqNs+m9klVs4U47PZ7mUb+byjEz5EN44jxHAvYgW8gT7z4Va7kbKGJxqKwui3kYdQvAe9iorHL2rMeyvGKuNYMdXiYL5hla3wU0jLXUyzuvS9ls3GH7l7m18bpGR19H46fzrmzawAnkC8A728s5t8q3lvpvIuGw7OT6ViIlPFnIsDboK0HIfSN6srvhGLpEZeefbZfc2B2NYbNjpXP6uCw85JB/KM/GtzVqjsPHp4w+GGH/ANxra9d0vdRi6jLNxL97ClKVYYBSlKAUpUXtveKLChQ+ZpJCRFDGM0srDiETnbmxso5kUBKVj8++UZcx4VJMXIpswgy92jdJJ2IjU9VzFvu1brsKfGelj2yRHhhIWOUj/wCRKLGY9UWycvT41keHwqRoEjVURRZVUBVUcgANAKAgxHtGXi+FwwI9VVkxLj85aJR+yfOqqbExPPHSk87RYYD4d2T86nKUBDxwY1P1sEw6PG8LH86s4/cqvHtjLpOjQnq1mjPlIug/NlJ6VI14RQAGvaoQYUJ6ui+yPVHkPs+Q0qvQClKUApSlAKpYqcIjO3BFLHyAuf4VVrGO0raog2ZiDezOndL+KX0NPIFj+U1DeEdRjqkkaKw0pKgni3pHzb0j/Gqplq1imU6KRpy/yr2Xhxsa88+8iko7FwZaJiSpDKSrA3BGhBqNOJZeIv5aj/EVILHdAw1BF6cbkKUJ5iz6xmOkmbNK7OerG9qsJPWPu/hVzVvOPS91S3ndkShGEcRWEbH7EsTbE4qP24oX/Yd1P/WK2/XO+5G8aYHHxzTNliZZIpGsTlVgGUkDWwdF+Jrf+A2hHPGJIXSRG4MjBlPvFa6T8p8p1KGm4b9dy5pSlWnnCl6htvb24bB2E0gzt6kSAvNIeQSJbs3na3jUOMHjNo/p8+Cwh/Uq3+1TL0mkU2gQi3oIS2pBYUBdY/eh5pWw+z1WWRTllma/0fDnmGI/Sy/7tT+IrV/sLdpMOWkZmmxEg+tnksZH52FtI4xyRbKPE61IbP2dHBGsUKLHGgsqoAAB5CrigFKUoBSlKAUpSgFKUoBSlKAUpSgFQ+9O7MWPw/cylgMwdWQ2ZHAIBF7g6MRYjgTUxShKbi8o0Tt7sTxihu4eOccte6kHTRrr+9WthtKaHSZcwBIPtKQSrA9CCCNeldf1z/2v7r9xjndR9XigZl6CUWE6++6P+dulcKnHg1K9rJqSl+/yYVFtWN+DWPRtKl9hzglo7g/bWxB8HGnjY+81gTpkex4fy510jungotr7IgztkngJjaRFUt3iLlBa49MPGyMRzzcQQDVUqPobqfVHqWtfL8GtMTBarKZdPKs/2n2a45D6CQzjqj923vSQWH7ZrHNqbk4+CGSV8IwSNWdrSwsQo1JsrEmw14cqp8OXoeyr+3lH3zH5I8ykC1+IuARcai4OhFxW2Ng7g4XFYePG7OmnwDzKGYYaQ93nGjq0bXBCsGFhYacK0Jjd4Gb0VGQcyNTbzrbnYdvOIpDg2P1c/pw3Pqyqv1ifnVQ48UbrWmlBxW54PUbmnWcdHbuZqu7W2E0XasbjkZMImb35W186qDcvHS6Yras5U8VwsUWG92cZm/hWZ3r2rTyyF2DudhcGS0EQDt60rEvK9+OaRyWPle1TVKUApSlAKUpQClKUApSlAKUpQClKUApSqc06opZyFUcSSAB5k0BUpULJvZF9gSSeKrYfFyAatn3tPKE/nkRf4XrDPqNrB4lUXzL1b1HxEyOsT7TNgfStnyWA7yH66LxZAbr+dCyebDpX2+8s54JEvmWf/tqN2jjZWW8khIBUkABVsGBOg49dSeFYKvXbaG0Hqfbb8l0LKo/e2OdNvYP7a8DqPI1lnZVvG8UmVHIuNQDxK+qbc/QLD/hisi3m7OpJZGbDtFlclssmZcpY3bKVBBUkk2sLXPhXxuv2eDAsZJXDOQRceqi87X1JPC/uqa3VbWtQemXma47p/wDCaNtUjUWVsvsbEwm/zJIUnQEXtmTQ+ZXnWZRyrIlwQysPMEGtOYh87lup+XKs43H2j9WyMdFXPrysSr+71T7zXNhezclTqPOfuW3VtFR1wRoLtQ3M+gYyRFH1Z+si/uXJsPyPdPLL1qJ3bx5VgAxVlZWRhxR1OZGHiCBW6N8Nlf1hmzgCRhmhzaDJYq0bEX4rYnoSDY5a1QnZrtFJNMPex4iSKxH7VbqHU7apnMksPu8ZXqjJO2qR7ZN17q9o8syAyqrEHK4X0SrC17ciCCCOoI1FZxg9uQy6JIpPsk2YflOtag3X3elgzNOVDsqgqpuFVcxuzcC3pHhoABqakTH3kjFQSCSRp8/DrXmPqfhVZKL1Q7N/k2K1VSCbWGbcvXta92fJiI/VlZR7JOcfA3A91S8W8OIX1lif9pD/APofKr4ddtHtJ4+v2KJWVRcbmV0rH4t7B+shkXxXK4+Vm+VSmC2xFNpG4JHFeDDzU2I+FenRu6Fb/XNP+zNOlOHvIvKUpWkrFKUoBSlKAUpSgFKUoD4mlCqWY2CgknoBqTWE4rEtiG7yThxRDwQciRzcjieXAeOSb1E/Qp7ewb+X2vlesUwmMEg04jRhzB518t/kVerCEacOHyelY008yZXrwqDxF69pXxOT1Si2DT2QPw+if3bV8nDMPVdvJrOPnr86uKV0qkl3IwR/0Z10BYD/AHZBA8lcaeQNUZNkF9e9Y/iH8uVS1U5pgouf/PlWiFxUz5eRgxyTClWKniKk9nsViltzhIPlJNHH/ANVu93a/Mn/AMVPbE2SZcHiWX9aMkXiIr5T75cxr6OyhOrUS7pN/TH3ZmuJqMN/VFKeBWFmFx/A8iCOBq0lwbjhM4HioY/EWJqtgMaJUDjnxHQ8wauK+Y1TpPS+373NPJEx7PY8RmH+8IUeeRNT+Y1eLhG5yEDoiqo+dz86uqVM7iUhgoDBrzzHzdj/ADtX0uFUcFFVaVV4kvUnB4BXxPCGHiODDQqeRBGoqpVrj8VlWw9Y/Ida6panNaeSGTO6W8zSnuZjd7XVvbA4g/eA18R5GsqrVmziVlRhxV4z++oPxBI99bTr9J6bcOtTalyjxLukoT27ilKV6RkFKUoBSlKAUpSgKc8IdWVhdWBUjqCLEfCtV7T2S8ExS5zqLgjTvIxoHXqbWDDkdeBrbFWW1dkR4hMsg4G6sDZkbkysNVNYby0VxDC5XH4NFvXdKX8GtINsSDjZvMa/KrtNtdU+B/yq62nupPESQn0hPajyrKB96M2Vz4qQT0qEbERqcrP3bezMGib4OAPnXyVfp+h+enj4cfQ9mFaE1syWG1x7J+VDtXovxP8AlVjGgPBkPk6n+BqqUA4lR5so/iaw+z0V2LMlZse54WH+vGqOUk3OvnVMY+K+UOHb2YgZWPuQGpfZ+7+Jn+ycNHzaSxmI+7GLhPNjcdK2W9nUqPFKH99vmVTrQgvMyywmAaaTuY9GI+sYfqYzxJ++w0Ue/lWxcLhVjjVEFlQBVA5ACwqhsrZEeHjyRLYXuSTdmbmzMdWY9ava+usrNW0Mct8s8evWdV/wa63o2U+EnM0WkUpufZSQnUN0VjqDyJI0uKp4fbSn1gVPxFbFngV1KuoZWBBBFwQeIIrBdsbkSRXbDjvY/wCzJtIg6IzaSL91rHoa8rqfSVWfiQXy5NdtdpLTM+knU8GB94r7rGRlzZL5XHFJB3cg/K1r+69VzCRxBHnXy8rFReM4+KPSUk+CdMgHEj4iqL45Bzv5a1EiOqix1Cs4Llk5LmXaJPqi3ieNWuS/GqjKFF2IUdWIUfE1W2dhJMQf9nTMP7VwViXxF9ZT4Lp41soUHJ6aMc/vdlc5xisyZX2Hge8xEadCsr+CIbpfxZwtvBWrYdR2xdirh0KglmY5ndvWdrWubcAOAA0AqRr7OxtfZqWl8vdniXFXxZ57ClKVuKBSlKAUpSgFKUoBSlKAVTmgVhZlDDowBHwNKUBGy7p4N9WwsB/4Sf4V8x7n4JTcYWC/92h/iKUrnSvQ61P1JLDYRIxZEVB0UBR8BValK6ORSlKAUpSgLXHbMimXLNGkg6Oob4X4VgG+exIsKt8OHi8Fkly/s5rD4UpWe4hGUfMsl1GTUtma8feXEAn61veAf4ir/Y21pppAryOQejFfmtqUryYUaeV5V8kelJvBt3ZO6WFULJ3Ks+hzSFpTfwMhNvdU/alK9uEVFYSPJk23ue0pSuzkUpSgFKUoBSlKA//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6630" name="AutoShape 6" descr="data:image/jpeg;base64,/9j/4AAQSkZJRgABAQAAAQABAAD/2wCEAAkGBhQSEBUUEhQVFRUUFhUWFxgVGBYXGBYWGRUXFRQbGBgYHSYgFxsjGRUVHy8gJScpLSwtFx4xNTAqNSYrLCkBCQoKDgwOGg8PGi0kHyQsLC0sNCwsLCwsLCwsLCwuLCwsLCkpLCwsLCkuLCwpKSwpLCwpLCksLCwsLCwsLCkpLP/AABEIAOMA3gMBIgACEQEDEQH/xAAcAAEAAQUBAQAAAAAAAAAAAAAABQMEBgcIAQL/xABJEAACAQIDBQQGBgYHBwUAAAABAgMAEQQSIQUGMUFRBxNhcSIyUoGRoRQjQmJygjNDkqKxwQgVU3PR4fAkY4OTstLxNFRks8L/xAAbAQEAAwEBAQEAAAAAAAAAAAAAAQMEAgUGB//EAC4RAAIBAwMCAwgCAwAAAAAAAAABAgMEERIhMQVBEyJRFDJxkaGx0fBhgQYz4f/aAAwDAQACEQMRAD8A3jSlKAUpSgFKUoBSlKAUpWsO2jfPuI1wiMVMqF52BIZYLlQgPIyMCvkrdaA+N9e10RhlwjIFUlWxLDOCw0K4dP1pHtn0dNA3GtK7e34lxLHO8st+c8jMOukakIvkBUJtHaTTNdtABZVHBV5ACrOum12I+JIYfbcsbZomMTdYi0Z+KEVsvcPt4nhdYseTNCbDvD+lj8SR+lXrf0vE8DqSlcknb+HxCyIrowZXAZWU3DKRcEHmCDVStUf0ed4WmwMmHc3OGcZL8o5MxA9zrJ8RW16AUpSgFKUoBSlKAUpSgFKUoBSlKAUqwxu2o42yek8lr5I1LtbqbaKPEkVQ/rmT/wBrP8Yv4Z6nBGUS1Kgf67nJ1gMf4hK/zjQgVcQ4ud/V7nyPeqfgVpgZJalR2fE+zB+3J/2V9B8RzSH9t/8AspgZPcViGZ+7jNjYM7ccoPCw5sbHytQ7PjUXf0rcWkYn+Og91eYOJxJIXUDOVIytmtZQtjcA8ieHOobbGIaWXKL5VNgOp4E+d9K6isvBxKWFkvTtOJWHdFjqLgXyWvY8eB14jyrnDtc2sZdqYvXhKI/JYkVAPLNmPvrorZGzrm/2FPH+0YcLfcU/tEX4AVzl2x7LMG2cSCLCRhMviJFBJ/aDD3VEsdiYZxuYTSlK5OxSlS+wNitM6kIWuwVFHGWQ+qi9fE8hxqUgbi/o54Bl+mORpbDp+a0jsPcGX41uqsd3C3W+gYJISQZGJkmYcDK9s1vAAKo8FFZFUAVFbw7zQYKPPOxGY2RFGZ5GtfKi8z48BxJAq92hjkhieWQ5UjRnY9FUFmPwFcr7679y4qd5SSrvoBf9DDxSNehtYsRxJ8rSgbD3k7cpkYrH3MP3bHESj8RDLGh+76XnUFg/6QOMRvSMcq9HiyfBo30+BrU5NeUbXYhHVm4navhtpHu/0OItfu2IIe3ExvpntxsQG8La1m9cQ4bFNG6ujFXRgyspsVYG4IPIg1112eb0/wBYbOhxBtnIKSgcpE9F9OQOjAdGFQSZJSlKAUpSgFKUoDGdg7OaaIPI7KHJLLG2Us9znMjr6RN9AoIAUAVJru/EPUMiHqssl/mxB94NR2J2TNE7PBdlJJsjBXFzcjK/oSLcm2qkcNbCyHeYqQsgAbpIDCx8s/oN+VjVmG+CpNLZonMLG66O2fo1gCfxAaX8RbyHP6mRjorBR1tc+6+g99/KrMbdUaMrqfEVVXa8Z+18j/hXOlneqPqejZg+08rH+8ZfkhA+VfLYaRNUcuPYkIN/wvxB87jy419/1pH1+R/wqlLtcAaA+Z0FMMZRXOOHd5/kdDfhYjkb6VAYeL0gfM0+mvMS0UbyAm91yonT0WcjNw4i9fM+LKhkKMkzKRGrWOZm9EZWUkGxYE9ACasisIqk9TJ3Yr3w0J6xp/0isK7Xuzc7SgWSC30mEHJewEiHUxk8jfVSdL3Gma4zvA4bu4kQcEVV+AA/lVeqS9HFGK2TLHI0ckbJIpsyMCHB8VOtUZcI6i7Kyg8Lgi/let59tvaFAt8JFFDNOLh5ZI0kEFx6seYH6zXU/Z8+Gt+zjcZtpYn0ywgisZW5m/qop9prHyAJ6XhtJZZKTbwix3P3JxOPf6iHOimzO5yRqejPzPgtzW1tm9k+0IG72DHwxShCqhIbogPEKzglb8yFued62Xs/BRwRrFCipGgsqqLAD/XPiedXIaqHVfY0eCu5oXaPaptrZuJeDFSRyMltJI0Ksp1VlaMISpHj8Desv3X/AKREEhCY2IwE6d5GS8f5l9dR5Zqk97OzxNobTglmH1EUFpLaGVu8YolxqBYsSRraw53GUzbs4R4O4bDQmK1sndqAB4WF1PiNfGu/ERX4bMe7Y9vodhu8Lh0xDworowKspfO1iOIIQj31zJI5JJPE61nXaNsKbZbvg0dmweIIniDagMpI9zrfKSPWBUnlbA6sTyVtYFKUqSBXQf8ARwnb6JiUPqrMjjzeMA/9Arn6OMsQBqSQB5nhXSfYPskxYOeTlJPlXxWJFjJH5+8H5aA2dSlWSyPIWyEKoYqCRmLEGzHiABe491AXtKtFxDKwWS3paKw0BPQg8D79au6AUpSgFfEsKsCrAMDxBAIPmDX3SgIWbdpQP9nYxfc9eE+cZ9XzQqajZpDF/wCoTuh/aLd4T5tbNH+cW+8ayyvCtdKTRw4JkDFCCARYg8CCCD5EaGqUeEE+IMbaxxKjOvtu1ygPVQFuRzJHSr6TdiHMWjDQseJhYx381Hon3irWbYEiSd5G5kLBQ4kIUnLfKVdE6Eggg301Fq61ZONDRrLfTtrkXGPhsEVjSJijSlQ7O6nK2QNdVUHTgb2voKl9y993xGJgjxUgYlyY5CFS7d3IDEwQBczZrqbC9mHEC+od/wDcyTA4lgVI+2Nc10Jsrg89fRbo3gy1Q2Fti4yMSOGoNiCDdWU8mBAIPIgVCxwWPc67FYh2m73nAYImMgTzHu4b/ZNiXkPgigt55Rzrzs530+mwGOUj6TCAJLad4p0SVR0axuOTAjha+r+3fapfFutzlgiihX8c15pT/wAtYxXONycmo8XiC7k3JuTqdSdbkk8yTqfE1092f7uDBbPhitZyoklPWRwC1/IWX8tc3bs4QSY3DRsLh54VI8DIoPyNdZk1nrPsaqC5Z8YifIt7EnQADizE2UDxJIFfEmFkiMbPJmMjFWQAZF9BnGXnpktc8b+VvmTFJGzTTMFiw0bSsx4Am6g+NlWTTxFR+B3whxwEkWYLA03eAlDZkAUaozKwKuxBBPCq0lpbZY5NzUUSc+PynKFd2tmyoLkL1NyAB79eV6rwYgMoZTcMAQeoIuKqbCCiIvmUsxJkIIOVh9gkcMg9G3UHrVhsofUx8rqD5X1A+dJR0pCMtTZgvb1s0SbNWW3pQTKb9FkBRv3u7+Fc910Z224sJsh1PGSWFB5hjJ/BDWhN3cLHJi4Elv3byxo9jlIVnCMQeRAN/dV9L3TPVWJEdXtq3Jtb+jnOrn6NNFKnIS54nHhdQyt56eVV9idgeKDgySYaEe0ueeQfhDBVHnc+VWFRgu5u6cskqKq3nl0iQ8EH2ppPZRQb+PDiRXUOwNjJhMNFh4/ViUKCeLHizHxZiWPiTVjuruZh8AhEILO9u8lc5pJCOFzyA5KAAOlTrNYXNS2Qj2rLY/6LzeU+4yuRVBZmxPqXWHm3BpfBfZT73E8utSKIFAAFgBYAcgOQoOSz21IBCx53XL+LMCtvfV/UNGhmnu3qx2YL943y/C1/O3SpmjWNiE87ilKVB0KUpQClKUApSlAY3v3ucm0MMU9FZUu0TkXAYixVuqOPRYeR4gVyrtnZb4WZlZWQqxUq3FGHrKevUHmCCK7OrWXbD2djFxNioEvNGv1iKNZo11BA5yJqV6i69KkGot0d55IpY5YWAljOl/VdTo8b/dYaeBsRqK3RBsqKWR8TNEpkmZZCG9IJZFRAL6XCKoJtxvwrmzCymGZTfQFTfkVve/wrpGDEl4VKmwdFII46jlWW5m1g2WsE8svZ9hYaRkZ4Iy0bK6MFAZWUhlIYWPEVLLJWH4WF0m9d/aHpMbjgeJ11t8RWQtMbHLa9ja/C9tL1ljPJrlDBC9omzMRisDNBhlu0xhBzEKCqOzsLk9cvwNYjisA2yd3pY7lcTKw7zRgVLsAcptrljW2YczfpWvMNvE0eLeXaOH+mH0lZJndcr35ZdFtqLWtbhXuy+0HEYeVjD/6dmJOGkZpYchPq2ckjTmLGtvhvCWTA6kdTeDdHZjgpY9khZSe9xjtM19CkDIkak9C0cYy/ivyNZqKid2dqpiMLHPHcLKuezasDwZWP2iGBF/AVR3u3jODwzSJE80hBEaIrNdrcXyj0UHEn3DjVEm5SL4xUImre3reMPNFhENxCDJJb23FkHmE1/PWttjwlpFy8c0YHmZFAqltPESSTO8xYyOxZy2hLE3NxyrK+zXYxmx2DT28Qsh/u4PrGPhcratkVhYMU5ZeTq0V7QUqTk8NQ8x+kymMH6mMjvCP1j6EJf2QLFupIHWqEs3fLLK9zBFnyIDYSmO+Zn6rmBAXhpc30qQ2Xs4R4dIz7N2tpdj6T8OFyTU8HPJUbacSnLnQEaWBGnnbhVeDEK4ujBh1Ugj5V9RxhRZQAByAsPgKtsVs8E50OSQcGHPwcfaXz91qgktcfGYnEyAkDR1HEpxNvEHUe8c6k4ZQyhlNwQCCOYPCqODxPeJqLMCVdeOVhxHiOBB5gg1YsDhWJGsDG7D+yY8WH3CePTjXXJHBL0rxWuLjga9rk6FKUoBSlKAUpSgFCKUoDQHbX2b9wxxmHX6mRryKBpFKx4+Ebn4MejWr3so3sEkQwkptJH+jv9oez5/z8xW+MZg0ljaORQ6OpVlbUMpFiD7q5b7RdzJdk40GMt3bEvBJzKg6qx5utwD1BB5mq6kFNYLaVRwlk3XiMMTYroy6qfHhY9QRofOqWzNqJMpKHVTZ1v6UZ5g+HQ/8AisL3O7WYpkEeLIjmA0c6JJbkT9lj1Oh+Zgt648Th9pvJhCwzBZFZdAQwuPMVg8Np4Z6cZqayjO9ubmwYli9ikh0LLYE+dwVYeDA1jjdkis2smnPKkSE/mF7e4VQw3avLDZcbhjf24yFv7tV+FSydreCPKcHpkB+eau06kVhZOHGnJ7rczXY2CTDQJCmiRrYfG54+Jq7w+1EZiqt6Q5ag/Pj7qxzZW2jikzxxOqcnl0zfhQakeNxVR9lG4YOcwNwbWsfDXSqXNot0I+N/dyocdAxKhZkBZZABfTUg9RaovsywEGz1bH46RMNnTusMkzBXEAILPkPpFnIB0F7D71TW3dsCDDSSytZFU/mNtAOv+utc7NtUli7asxJLHU6+J18K228m0/QwXMUmvU6F2x25wL6OEhknPtyfUx+fpAu37I86wrafaLjcTpLiO6Q/q8NeIW8ZLmQ+5l8q1f8A1u1VIZp5P0aM34VLfOtawY2jq/ZyBtlqF4NhvmYzf53qawmIDorjgyhh5EX/AJ1p7s43laXDLhZ5AskegUuhDLfS9jo1zwa1zwrYuw8YYWEEuisT3ROg11MZ6EG5XqNOVdOO2SuM98GRUry9e1WWlskOWVmHB1F/xLoD7wQPyivcVPkF2F0+0Rrl8SPZ6nl5XIqySZRc39wJPwGpqyfbcY9YSqBzMMoHxy0ILeNvo5BBvh24Ea90Tw1/sz+75cJiohIlcF8M6MDfMl7xtfiCB+jY9R7wa82Bjs3eREEGJrANqQpvlBN9bEEA8wBU4IzgmKUpUHQpSlAKUpQClKpYrFLGjPIwVFBZmY2AA4kmgKjMBqeVac7Vd+8LjIHwkKDEekD397RxODxiYayta40stidTwqlv3vlJjUZEzJhbgEaq8wvxfmqXt6HMcegwHE2AsNANAByqYYllltejOjhTXKyY9Ns5VUgcbcTx/wAq2DuZtSPHwRwy2+k4cZApbIZovs5W4Z16Hjf31g2LaoaRiGupII5jQ1XVgpLAo1XTeUbsn3UQmxXEA30Vomax9y2PnerDE7u4WBlk2g0cYDeghsJH6ZlB9FfOtaDffHBcgxc+XhbO3CrfZex8TjpskCSTyEZja7EC4F2J0AuRqTzqhUJd2bJ3uVsjeEvaXs2NQBOCALARoxt4C4FQO0u2iAaYeF5G5F9B8BrVpsD+jxi5LHEyxQDoLyv8FIUftGtibE7DNnwAd4JMQ2n6RsqX/BHlBHg2aulbw7lDuZ9jRO2tuYvaUoEhJ9mJATbyjQFvlUzsTsYx89j9HdAec7LAP2fSk/dFdLbO2RDh1yQRRxL0jRUHwUC9XdqvSSWEZpScnlmm9i/0fQtjPiEXqIIgT/zJ83yQVmmz+yjZ8Vs0JnI54h3lH7DHJ+7WYUrrJBaRbJhWPu1ijWMixQIoS34QLVaPuthyuUocvs95JlHSy5rC3gKlqVGSMIx54MVh/VLYiMcNR3yjoQ1llHjdW86qYXedWOUgZvZN45P+XJYn3XqdqhisDHKLSIrjoyhv411n1OdL7Mt/64QesHXzU16drx8ifgatju0g/RPLF4JISv7D5l+VUG2NOvB4pB9+Mxt+1Gbfu1PlI8xQ2k4ds8K93KOD8M33XA0YHx4cqi8TKwjSZHMbNYX8GGYqeuq/I1Nrs6c6ZYk+8JGky+IQotz5n41dYHYCooDky5VCjOFygacFAtc2GpufGutSRxobZKUpSqi8UpSgFKUoDytSb870fTJjDGf9mhaxtwmlU6k9UU6DqRfkKzHtH28cNhMsZtLiD3SEcVBBMj+5L+8rWvN1NhfSJ0hXRFF2I5IOPvOg8zVFRtvQj1rClGEXcVOFx8SxkhJW5U5Tpext5X4Vj20dmMNU1HTmP8a3dv6Y4dnmNVCg5FUDl6QGnjrf3GtTs1VPNGWzPRpOHUKT8SOMMwPGgjjpULM2tbnk3HxDwd8YbpbNrbMV6heNqwufZsRN+7XXwq3xWveRgXTIzz4VRPH72MJijubf6A5n4V1N2Q7mDAYBWZbT4gLJJfioIvGnhlU3I9pmrVG5m7cc+Ow8QjWzPmfT7CAu494XL+aukBVkJalkw3Vs7eSi3lntKUrsyilKUApSlAKUpQClKUApSlAKUpQClKUApSlAKUrw0BqPtRx+faCpfSCEafflYs37qJU12VhVinkJF8yr+ULm/iflWD72bUE+0MS6iwEndjxESiMn3srVHR4t1BCuyhvWCkgN0vWRTSqNs+m9klVs4U47PZ7mUb+byjEz5EN44jxHAvYgW8gT7z4Va7kbKGJxqKwui3kYdQvAe9iorHL2rMeyvGKuNYMdXiYL5hla3wU0jLXUyzuvS9ls3GH7l7m18bpGR19H46fzrmzawAnkC8A728s5t8q3lvpvIuGw7OT6ViIlPFnIsDboK0HIfSN6srvhGLpEZeefbZfc2B2NYbNjpXP6uCw85JB/KM/GtzVqjsPHp4w+GGH/ANxra9d0vdRi6jLNxL97ClKVYYBSlKAUpUXtveKLChQ+ZpJCRFDGM0srDiETnbmxso5kUBKVj8++UZcx4VJMXIpswgy92jdJJ2IjU9VzFvu1brsKfGelj2yRHhhIWOUj/wCRKLGY9UWycvT41keHwqRoEjVURRZVUBVUcgANAKAgxHtGXi+FwwI9VVkxLj85aJR+yfOqqbExPPHSk87RYYD4d2T86nKUBDxwY1P1sEw6PG8LH86s4/cqvHtjLpOjQnq1mjPlIug/NlJ6VI14RQAGvaoQYUJ6ui+yPVHkPs+Q0qvQClKUApSlAKpYqcIjO3BFLHyAuf4VVrGO0raog2ZiDezOndL+KX0NPIFj+U1DeEdRjqkkaKw0pKgni3pHzb0j/Gqplq1imU6KRpy/yr2Xhxsa88+8iko7FwZaJiSpDKSrA3BGhBqNOJZeIv5aj/EVILHdAw1BF6cbkKUJ5iz6xmOkmbNK7OerG9qsJPWPu/hVzVvOPS91S3ndkShGEcRWEbH7EsTbE4qP24oX/Yd1P/WK2/XO+5G8aYHHxzTNliZZIpGsTlVgGUkDWwdF+Jrf+A2hHPGJIXSRG4MjBlPvFa6T8p8p1KGm4b9dy5pSlWnnCl6htvb24bB2E0gzt6kSAvNIeQSJbs3na3jUOMHjNo/p8+Cwh/Uq3+1TL0mkU2gQi3oIS2pBYUBdY/eh5pWw+z1WWRTllma/0fDnmGI/Sy/7tT+IrV/sLdpMOWkZmmxEg+tnksZH52FtI4xyRbKPE61IbP2dHBGsUKLHGgsqoAAB5CrigFKUoBSlKAUpSgFKUoBSlKAUpSgFQ+9O7MWPw/cylgMwdWQ2ZHAIBF7g6MRYjgTUxShKbi8o0Tt7sTxihu4eOccte6kHTRrr+9WthtKaHSZcwBIPtKQSrA9CCCNeldf1z/2v7r9xjndR9XigZl6CUWE6++6P+dulcKnHg1K9rJqSl+/yYVFtWN+DWPRtKl9hzglo7g/bWxB8HGnjY+81gTpkex4fy510jungotr7IgztkngJjaRFUt3iLlBa49MPGyMRzzcQQDVUqPobqfVHqWtfL8GtMTBarKZdPKs/2n2a45D6CQzjqj923vSQWH7ZrHNqbk4+CGSV8IwSNWdrSwsQo1JsrEmw14cqp8OXoeyr+3lH3zH5I8ykC1+IuARcai4OhFxW2Ng7g4XFYePG7OmnwDzKGYYaQ93nGjq0bXBCsGFhYacK0Jjd4Gb0VGQcyNTbzrbnYdvOIpDg2P1c/pw3Pqyqv1ifnVQ48UbrWmlBxW54PUbmnWcdHbuZqu7W2E0XasbjkZMImb35W186qDcvHS6Yras5U8VwsUWG92cZm/hWZ3r2rTyyF2DudhcGS0EQDt60rEvK9+OaRyWPle1TVKUApSlAKUpQClKUApSlAKUpQClKUApSqc06opZyFUcSSAB5k0BUpULJvZF9gSSeKrYfFyAatn3tPKE/nkRf4XrDPqNrB4lUXzL1b1HxEyOsT7TNgfStnyWA7yH66LxZAbr+dCyebDpX2+8s54JEvmWf/tqN2jjZWW8khIBUkABVsGBOg49dSeFYKvXbaG0Hqfbb8l0LKo/e2OdNvYP7a8DqPI1lnZVvG8UmVHIuNQDxK+qbc/QLD/hisi3m7OpJZGbDtFlclssmZcpY3bKVBBUkk2sLXPhXxuv2eDAsZJXDOQRceqi87X1JPC/uqa3VbWtQemXma47p/wDCaNtUjUWVsvsbEwm/zJIUnQEXtmTQ+ZXnWZRyrIlwQysPMEGtOYh87lup+XKs43H2j9WyMdFXPrysSr+71T7zXNhezclTqPOfuW3VtFR1wRoLtQ3M+gYyRFH1Z+si/uXJsPyPdPLL1qJ3bx5VgAxVlZWRhxR1OZGHiCBW6N8Nlf1hmzgCRhmhzaDJYq0bEX4rYnoSDY5a1QnZrtFJNMPex4iSKxH7VbqHU7apnMksPu8ZXqjJO2qR7ZN17q9o8syAyqrEHK4X0SrC17ciCCCOoI1FZxg9uQy6JIpPsk2YflOtag3X3elgzNOVDsqgqpuFVcxuzcC3pHhoABqakTH3kjFQSCSRp8/DrXmPqfhVZKL1Q7N/k2K1VSCbWGbcvXta92fJiI/VlZR7JOcfA3A91S8W8OIX1lif9pD/APofKr4ddtHtJ4+v2KJWVRcbmV0rH4t7B+shkXxXK4+Vm+VSmC2xFNpG4JHFeDDzU2I+FenRu6Fb/XNP+zNOlOHvIvKUpWkrFKUoBSlKAUpSgFKUoD4mlCqWY2CgknoBqTWE4rEtiG7yThxRDwQciRzcjieXAeOSb1E/Qp7ewb+X2vlesUwmMEg04jRhzB518t/kVerCEacOHyelY008yZXrwqDxF69pXxOT1Si2DT2QPw+if3bV8nDMPVdvJrOPnr86uKV0qkl3IwR/0Z10BYD/AHZBA8lcaeQNUZNkF9e9Y/iH8uVS1U5pgouf/PlWiFxUz5eRgxyTClWKniKk9nsViltzhIPlJNHH/ANVu93a/Mn/AMVPbE2SZcHiWX9aMkXiIr5T75cxr6OyhOrUS7pN/TH3ZmuJqMN/VFKeBWFmFx/A8iCOBq0lwbjhM4HioY/EWJqtgMaJUDjnxHQ8wauK+Y1TpPS+373NPJEx7PY8RmH+8IUeeRNT+Y1eLhG5yEDoiqo+dz86uqVM7iUhgoDBrzzHzdj/ADtX0uFUcFFVaVV4kvUnB4BXxPCGHiODDQqeRBGoqpVrj8VlWw9Y/Ida6panNaeSGTO6W8zSnuZjd7XVvbA4g/eA18R5GsqrVmziVlRhxV4z++oPxBI99bTr9J6bcOtTalyjxLukoT27ilKV6RkFKUoBSlKAUpSgKc8IdWVhdWBUjqCLEfCtV7T2S8ExS5zqLgjTvIxoHXqbWDDkdeBrbFWW1dkR4hMsg4G6sDZkbkysNVNYby0VxDC5XH4NFvXdKX8GtINsSDjZvMa/KrtNtdU+B/yq62nupPESQn0hPajyrKB96M2Vz4qQT0qEbERqcrP3bezMGib4OAPnXyVfp+h+enj4cfQ9mFaE1syWG1x7J+VDtXovxP8AlVjGgPBkPk6n+BqqUA4lR5so/iaw+z0V2LMlZse54WH+vGqOUk3OvnVMY+K+UOHb2YgZWPuQGpfZ+7+Jn+ycNHzaSxmI+7GLhPNjcdK2W9nUqPFKH99vmVTrQgvMyywmAaaTuY9GI+sYfqYzxJ++w0Ue/lWxcLhVjjVEFlQBVA5ACwqhsrZEeHjyRLYXuSTdmbmzMdWY9ava+usrNW0Mct8s8evWdV/wa63o2U+EnM0WkUpufZSQnUN0VjqDyJI0uKp4fbSn1gVPxFbFngV1KuoZWBBBFwQeIIrBdsbkSRXbDjvY/wCzJtIg6IzaSL91rHoa8rqfSVWfiQXy5NdtdpLTM+knU8GB94r7rGRlzZL5XHFJB3cg/K1r+69VzCRxBHnXy8rFReM4+KPSUk+CdMgHEj4iqL45Bzv5a1EiOqix1Cs4Llk5LmXaJPqi3ieNWuS/GqjKFF2IUdWIUfE1W2dhJMQf9nTMP7VwViXxF9ZT4Lp41soUHJ6aMc/vdlc5xisyZX2Hge8xEadCsr+CIbpfxZwtvBWrYdR2xdirh0KglmY5ndvWdrWubcAOAA0AqRr7OxtfZqWl8vdniXFXxZ57ClKVuKBSlKAUpSgFKUoBSlKAVTmgVhZlDDowBHwNKUBGy7p4N9WwsB/4Sf4V8x7n4JTcYWC/92h/iKUrnSvQ61P1JLDYRIxZEVB0UBR8BValK6ORSlKAUpSgLXHbMimXLNGkg6Oob4X4VgG+exIsKt8OHi8Fkly/s5rD4UpWe4hGUfMsl1GTUtma8feXEAn61veAf4ir/Y21pppAryOQejFfmtqUryYUaeV5V8kelJvBt3ZO6WFULJ3Ks+hzSFpTfwMhNvdU/alK9uEVFYSPJk23ue0pSuzkUpSgFKUoBSlKA//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6632" name="Picture 8" descr="http://images5.fanpop.com/image/photos/30600000/Mickey-mickey-mouse-30636419-488-500.jpg"/>
          <p:cNvPicPr>
            <a:picLocks noChangeAspect="1" noChangeArrowheads="1"/>
          </p:cNvPicPr>
          <p:nvPr/>
        </p:nvPicPr>
        <p:blipFill>
          <a:blip r:embed="rId3" cstate="print"/>
          <a:srcRect/>
          <a:stretch>
            <a:fillRect/>
          </a:stretch>
        </p:blipFill>
        <p:spPr bwMode="auto">
          <a:xfrm>
            <a:off x="5797296" y="0"/>
            <a:ext cx="3346704" cy="3429000"/>
          </a:xfrm>
          <a:prstGeom prst="rect">
            <a:avLst/>
          </a:prstGeom>
          <a:noFill/>
        </p:spPr>
      </p:pic>
      <p:pic>
        <p:nvPicPr>
          <p:cNvPr id="26634" name="Picture 10" descr="http://alldisneycharacters.com/images/disney_characters_minnie_mouse.jpg"/>
          <p:cNvPicPr>
            <a:picLocks noChangeAspect="1" noChangeArrowheads="1"/>
          </p:cNvPicPr>
          <p:nvPr/>
        </p:nvPicPr>
        <p:blipFill>
          <a:blip r:embed="rId4" cstate="print"/>
          <a:srcRect/>
          <a:stretch>
            <a:fillRect/>
          </a:stretch>
        </p:blipFill>
        <p:spPr bwMode="auto">
          <a:xfrm>
            <a:off x="5796136" y="3429000"/>
            <a:ext cx="3347864" cy="3429000"/>
          </a:xfrm>
          <a:prstGeom prst="rect">
            <a:avLst/>
          </a:prstGeom>
          <a:noFill/>
        </p:spPr>
      </p:pic>
      <p:sp>
        <p:nvSpPr>
          <p:cNvPr id="8" name="7 Bulut Belirtme Çizgisi"/>
          <p:cNvSpPr/>
          <p:nvPr/>
        </p:nvSpPr>
        <p:spPr>
          <a:xfrm>
            <a:off x="2339752" y="1196752"/>
            <a:ext cx="3168352" cy="2160240"/>
          </a:xfrm>
          <a:prstGeom prst="cloudCallout">
            <a:avLst>
              <a:gd name="adj1" fmla="val 89281"/>
              <a:gd name="adj2" fmla="val 4467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9" name="8 Metin kutusu"/>
          <p:cNvSpPr txBox="1"/>
          <p:nvPr/>
        </p:nvSpPr>
        <p:spPr>
          <a:xfrm>
            <a:off x="2483768" y="1844824"/>
            <a:ext cx="2952328" cy="923330"/>
          </a:xfrm>
          <a:prstGeom prst="rect">
            <a:avLst/>
          </a:prstGeom>
          <a:noFill/>
        </p:spPr>
        <p:txBody>
          <a:bodyPr wrap="square" rtlCol="0">
            <a:spAutoFit/>
          </a:bodyPr>
          <a:lstStyle/>
          <a:p>
            <a:r>
              <a:rPr lang="tr-TR" dirty="0" smtClean="0"/>
              <a:t>Arkadaşlar siz  ismin hal  eklerini biliyor musunuz?</a:t>
            </a:r>
          </a:p>
          <a:p>
            <a:endParaRPr lang="tr-TR" dirty="0"/>
          </a:p>
        </p:txBody>
      </p:sp>
      <p:sp>
        <p:nvSpPr>
          <p:cNvPr id="2" name="Altbilgi Yer Tutucusu 1"/>
          <p:cNvSpPr>
            <a:spLocks noGrp="1"/>
          </p:cNvSpPr>
          <p:nvPr>
            <p:ph type="ftr" sz="quarter" idx="11"/>
          </p:nvPr>
        </p:nvSpPr>
        <p:spPr/>
        <p:txBody>
          <a:bodyPr/>
          <a:lstStyle/>
          <a:p>
            <a:endParaRPr lang="tr-TR"/>
          </a:p>
        </p:txBody>
      </p:sp>
    </p:spTree>
  </p:cSld>
  <p:clrMapOvr>
    <a:masterClrMapping/>
  </p:clrMapOvr>
  <p:transition spd="slow">
    <p:wheel spokes="8"/>
    <p:sndAc>
      <p:stSnd>
        <p:snd r:embed="rId2" name="chimes.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images5.fanpop.com/image/photos/30600000/Mickey-mickey-mouse-30636419-488-500.jpg"/>
          <p:cNvPicPr>
            <a:picLocks noChangeAspect="1" noChangeArrowheads="1"/>
          </p:cNvPicPr>
          <p:nvPr/>
        </p:nvPicPr>
        <p:blipFill>
          <a:blip r:embed="rId3" cstate="print"/>
          <a:srcRect/>
          <a:stretch>
            <a:fillRect/>
          </a:stretch>
        </p:blipFill>
        <p:spPr bwMode="auto">
          <a:xfrm>
            <a:off x="5797296" y="0"/>
            <a:ext cx="3346704" cy="3429000"/>
          </a:xfrm>
          <a:prstGeom prst="rect">
            <a:avLst/>
          </a:prstGeom>
          <a:noFill/>
        </p:spPr>
      </p:pic>
      <p:pic>
        <p:nvPicPr>
          <p:cNvPr id="3" name="Picture 10" descr="http://alldisneycharacters.com/images/disney_characters_minnie_mouse.jpg"/>
          <p:cNvPicPr>
            <a:picLocks noChangeAspect="1" noChangeArrowheads="1"/>
          </p:cNvPicPr>
          <p:nvPr/>
        </p:nvPicPr>
        <p:blipFill>
          <a:blip r:embed="rId4" cstate="print"/>
          <a:srcRect/>
          <a:stretch>
            <a:fillRect/>
          </a:stretch>
        </p:blipFill>
        <p:spPr bwMode="auto">
          <a:xfrm>
            <a:off x="5796136" y="3429000"/>
            <a:ext cx="3347864" cy="3429000"/>
          </a:xfrm>
          <a:prstGeom prst="rect">
            <a:avLst/>
          </a:prstGeom>
          <a:noFill/>
        </p:spPr>
      </p:pic>
      <p:sp>
        <p:nvSpPr>
          <p:cNvPr id="4" name="3 Bulut Belirtme Çizgisi"/>
          <p:cNvSpPr/>
          <p:nvPr/>
        </p:nvSpPr>
        <p:spPr>
          <a:xfrm>
            <a:off x="0" y="260648"/>
            <a:ext cx="5760640" cy="4104456"/>
          </a:xfrm>
          <a:prstGeom prst="cloudCallout">
            <a:avLst>
              <a:gd name="adj1" fmla="val 63906"/>
              <a:gd name="adj2" fmla="val 6010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8" name="7 Dikdörtgen"/>
          <p:cNvSpPr/>
          <p:nvPr/>
        </p:nvSpPr>
        <p:spPr>
          <a:xfrm>
            <a:off x="755576" y="692696"/>
            <a:ext cx="4572000" cy="3139321"/>
          </a:xfrm>
          <a:prstGeom prst="rect">
            <a:avLst/>
          </a:prstGeom>
        </p:spPr>
        <p:txBody>
          <a:bodyPr>
            <a:spAutoFit/>
          </a:bodyPr>
          <a:lstStyle/>
          <a:p>
            <a:r>
              <a:rPr lang="tr-TR" dirty="0" smtClean="0"/>
              <a:t>Türkçede ismin hâlleri, sözcükleri yönelme, yükleme, bulunma ve ayrılma açısından tanımlayan, etkilenen sözcüğün yalın hâli ve bu sözcüğe eklenmiş hâl ekleri ile oluşturulmuş kelimelerdir. Fakat bu ekler sadece kendi işlevlerini yerine getirmezler. Mesela -de hali bulunma halinden başka amaçlarda da kullanılabilir. Örneğin; Gösteri dokuzda başlayacakmış. Burada zaman anlamı vermiştir.</a:t>
            </a:r>
            <a:endParaRPr lang="tr-TR" dirty="0"/>
          </a:p>
        </p:txBody>
      </p:sp>
      <p:sp>
        <p:nvSpPr>
          <p:cNvPr id="5" name="Altbilgi Yer Tutucusu 4"/>
          <p:cNvSpPr>
            <a:spLocks noGrp="1"/>
          </p:cNvSpPr>
          <p:nvPr>
            <p:ph type="ftr" sz="quarter" idx="11"/>
          </p:nvPr>
        </p:nvSpPr>
        <p:spPr/>
        <p:txBody>
          <a:bodyPr/>
          <a:lstStyle/>
          <a:p>
            <a:endParaRPr lang="tr-TR"/>
          </a:p>
        </p:txBody>
      </p:sp>
    </p:spTree>
  </p:cSld>
  <p:clrMapOvr>
    <a:masterClrMapping/>
  </p:clrMapOvr>
  <p:transition spd="slow">
    <p:wheel spokes="8"/>
    <p:sndAc>
      <p:stSnd>
        <p:snd r:embed="rId2" name="chimes.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images5.fanpop.com/image/photos/30600000/Mickey-mickey-mouse-30636419-488-500.jpg"/>
          <p:cNvPicPr>
            <a:picLocks noChangeAspect="1" noChangeArrowheads="1"/>
          </p:cNvPicPr>
          <p:nvPr/>
        </p:nvPicPr>
        <p:blipFill>
          <a:blip r:embed="rId3" cstate="print"/>
          <a:srcRect/>
          <a:stretch>
            <a:fillRect/>
          </a:stretch>
        </p:blipFill>
        <p:spPr bwMode="auto">
          <a:xfrm>
            <a:off x="5797296" y="0"/>
            <a:ext cx="3346704" cy="3429000"/>
          </a:xfrm>
          <a:prstGeom prst="rect">
            <a:avLst/>
          </a:prstGeom>
          <a:noFill/>
        </p:spPr>
      </p:pic>
      <p:pic>
        <p:nvPicPr>
          <p:cNvPr id="3" name="Picture 10" descr="http://alldisneycharacters.com/images/disney_characters_minnie_mouse.jpg"/>
          <p:cNvPicPr>
            <a:picLocks noChangeAspect="1" noChangeArrowheads="1"/>
          </p:cNvPicPr>
          <p:nvPr/>
        </p:nvPicPr>
        <p:blipFill>
          <a:blip r:embed="rId4" cstate="print"/>
          <a:srcRect/>
          <a:stretch>
            <a:fillRect/>
          </a:stretch>
        </p:blipFill>
        <p:spPr bwMode="auto">
          <a:xfrm>
            <a:off x="5796136" y="3429000"/>
            <a:ext cx="3347864" cy="3429000"/>
          </a:xfrm>
          <a:prstGeom prst="rect">
            <a:avLst/>
          </a:prstGeom>
          <a:noFill/>
        </p:spPr>
      </p:pic>
      <p:sp>
        <p:nvSpPr>
          <p:cNvPr id="4" name="3 Bulut Belirtme Çizgisi"/>
          <p:cNvSpPr/>
          <p:nvPr/>
        </p:nvSpPr>
        <p:spPr>
          <a:xfrm>
            <a:off x="2051720" y="1124744"/>
            <a:ext cx="4392488" cy="2088232"/>
          </a:xfrm>
          <a:prstGeom prst="cloudCallout">
            <a:avLst>
              <a:gd name="adj1" fmla="val 48629"/>
              <a:gd name="adj2" fmla="val 9212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Metin kutusu"/>
          <p:cNvSpPr txBox="1"/>
          <p:nvPr/>
        </p:nvSpPr>
        <p:spPr>
          <a:xfrm>
            <a:off x="2411760" y="1484784"/>
            <a:ext cx="4104456" cy="1477328"/>
          </a:xfrm>
          <a:prstGeom prst="rect">
            <a:avLst/>
          </a:prstGeom>
          <a:noFill/>
        </p:spPr>
        <p:txBody>
          <a:bodyPr wrap="square" rtlCol="0">
            <a:spAutoFit/>
          </a:bodyPr>
          <a:lstStyle/>
          <a:p>
            <a:r>
              <a:rPr lang="tr-TR" dirty="0" smtClean="0"/>
              <a:t>-Yalın hali</a:t>
            </a:r>
          </a:p>
          <a:p>
            <a:r>
              <a:rPr lang="tr-TR" dirty="0" smtClean="0"/>
              <a:t>-i hali</a:t>
            </a:r>
          </a:p>
          <a:p>
            <a:r>
              <a:rPr lang="tr-TR" dirty="0" smtClean="0"/>
              <a:t>-e hali</a:t>
            </a:r>
          </a:p>
          <a:p>
            <a:r>
              <a:rPr lang="tr-TR" dirty="0" smtClean="0"/>
              <a:t>-de hali</a:t>
            </a:r>
          </a:p>
          <a:p>
            <a:r>
              <a:rPr lang="tr-TR" dirty="0" smtClean="0"/>
              <a:t>-den hali</a:t>
            </a:r>
            <a:endParaRPr lang="tr-TR" dirty="0"/>
          </a:p>
        </p:txBody>
      </p:sp>
      <p:sp>
        <p:nvSpPr>
          <p:cNvPr id="6" name="Altbilgi Yer Tutucusu 5"/>
          <p:cNvSpPr>
            <a:spLocks noGrp="1"/>
          </p:cNvSpPr>
          <p:nvPr>
            <p:ph type="ftr" sz="quarter" idx="11"/>
          </p:nvPr>
        </p:nvSpPr>
        <p:spPr/>
        <p:txBody>
          <a:bodyPr/>
          <a:lstStyle/>
          <a:p>
            <a:endParaRPr lang="tr-TR"/>
          </a:p>
        </p:txBody>
      </p:sp>
    </p:spTree>
  </p:cSld>
  <p:clrMapOvr>
    <a:masterClrMapping/>
  </p:clrMapOvr>
  <p:transition spd="slow">
    <p:wheel spokes="8"/>
    <p:sndAc>
      <p:stSnd>
        <p:snd r:embed="rId2" name="chimes.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descr="http://alldisneycharacters.com/images/disney_characters_minnie_mouse.jpg"/>
          <p:cNvPicPr>
            <a:picLocks noChangeAspect="1" noChangeArrowheads="1"/>
          </p:cNvPicPr>
          <p:nvPr/>
        </p:nvPicPr>
        <p:blipFill>
          <a:blip r:embed="rId3" cstate="print"/>
          <a:srcRect/>
          <a:stretch>
            <a:fillRect/>
          </a:stretch>
        </p:blipFill>
        <p:spPr bwMode="auto">
          <a:xfrm>
            <a:off x="5796136" y="3429000"/>
            <a:ext cx="3347864" cy="3429000"/>
          </a:xfrm>
          <a:prstGeom prst="rect">
            <a:avLst/>
          </a:prstGeom>
          <a:noFill/>
        </p:spPr>
      </p:pic>
      <p:pic>
        <p:nvPicPr>
          <p:cNvPr id="3" name="Picture 8" descr="http://images5.fanpop.com/image/photos/30600000/Mickey-mickey-mouse-30636419-488-500.jpg"/>
          <p:cNvPicPr>
            <a:picLocks noChangeAspect="1" noChangeArrowheads="1"/>
          </p:cNvPicPr>
          <p:nvPr/>
        </p:nvPicPr>
        <p:blipFill>
          <a:blip r:embed="rId4" cstate="print"/>
          <a:srcRect/>
          <a:stretch>
            <a:fillRect/>
          </a:stretch>
        </p:blipFill>
        <p:spPr bwMode="auto">
          <a:xfrm>
            <a:off x="5797296" y="0"/>
            <a:ext cx="3346704" cy="3429000"/>
          </a:xfrm>
          <a:prstGeom prst="rect">
            <a:avLst/>
          </a:prstGeom>
          <a:noFill/>
        </p:spPr>
      </p:pic>
      <p:sp>
        <p:nvSpPr>
          <p:cNvPr id="4" name="3 Bulut Belirtme Çizgisi"/>
          <p:cNvSpPr/>
          <p:nvPr/>
        </p:nvSpPr>
        <p:spPr>
          <a:xfrm>
            <a:off x="683568" y="476672"/>
            <a:ext cx="5400600" cy="3600400"/>
          </a:xfrm>
          <a:prstGeom prst="cloudCallout">
            <a:avLst>
              <a:gd name="adj1" fmla="val 75289"/>
              <a:gd name="adj2" fmla="val 4921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Metin kutusu"/>
          <p:cNvSpPr txBox="1"/>
          <p:nvPr/>
        </p:nvSpPr>
        <p:spPr>
          <a:xfrm>
            <a:off x="1259632" y="1196752"/>
            <a:ext cx="3240360" cy="923330"/>
          </a:xfrm>
          <a:prstGeom prst="rect">
            <a:avLst/>
          </a:prstGeom>
          <a:noFill/>
        </p:spPr>
        <p:txBody>
          <a:bodyPr wrap="square" rtlCol="0">
            <a:spAutoFit/>
          </a:bodyPr>
          <a:lstStyle/>
          <a:p>
            <a:r>
              <a:rPr lang="tr-TR" dirty="0" smtClean="0"/>
              <a:t>Haydi kelimelerle örnek verelim.</a:t>
            </a:r>
          </a:p>
          <a:p>
            <a:endParaRPr lang="tr-TR" dirty="0"/>
          </a:p>
        </p:txBody>
      </p:sp>
      <p:sp>
        <p:nvSpPr>
          <p:cNvPr id="6" name="5 Dikdörtgen"/>
          <p:cNvSpPr/>
          <p:nvPr/>
        </p:nvSpPr>
        <p:spPr>
          <a:xfrm>
            <a:off x="1115616" y="1772816"/>
            <a:ext cx="4572000" cy="1754326"/>
          </a:xfrm>
          <a:prstGeom prst="rect">
            <a:avLst/>
          </a:prstGeom>
        </p:spPr>
        <p:txBody>
          <a:bodyPr>
            <a:spAutoFit/>
          </a:bodyPr>
          <a:lstStyle/>
          <a:p>
            <a:r>
              <a:rPr lang="tr-TR" dirty="0" smtClean="0"/>
              <a:t>-Yalın hali:Taş,Çiçek,Toprak</a:t>
            </a:r>
          </a:p>
          <a:p>
            <a:r>
              <a:rPr lang="tr-TR" dirty="0" smtClean="0"/>
              <a:t>-i hali: Taş</a:t>
            </a:r>
            <a:r>
              <a:rPr lang="tr-TR" dirty="0" smtClean="0">
                <a:solidFill>
                  <a:srgbClr val="FF0000"/>
                </a:solidFill>
              </a:rPr>
              <a:t>ı</a:t>
            </a:r>
            <a:r>
              <a:rPr lang="tr-TR" dirty="0" smtClean="0"/>
              <a:t>,Çiçeğ</a:t>
            </a:r>
            <a:r>
              <a:rPr lang="tr-TR" dirty="0" smtClean="0">
                <a:solidFill>
                  <a:srgbClr val="FF0000"/>
                </a:solidFill>
              </a:rPr>
              <a:t>i</a:t>
            </a:r>
            <a:r>
              <a:rPr lang="tr-TR" dirty="0" smtClean="0"/>
              <a:t>,Toprağ</a:t>
            </a:r>
            <a:r>
              <a:rPr lang="tr-TR" dirty="0" smtClean="0">
                <a:solidFill>
                  <a:srgbClr val="FF0000"/>
                </a:solidFill>
              </a:rPr>
              <a:t>ı</a:t>
            </a:r>
          </a:p>
          <a:p>
            <a:r>
              <a:rPr lang="tr-TR" dirty="0" smtClean="0"/>
              <a:t>-e hali:Taş</a:t>
            </a:r>
            <a:r>
              <a:rPr lang="tr-TR" dirty="0" smtClean="0">
                <a:solidFill>
                  <a:srgbClr val="FF0000"/>
                </a:solidFill>
              </a:rPr>
              <a:t>a</a:t>
            </a:r>
            <a:r>
              <a:rPr lang="tr-TR" dirty="0" smtClean="0"/>
              <a:t>,Çiçeğ</a:t>
            </a:r>
            <a:r>
              <a:rPr lang="tr-TR" dirty="0" smtClean="0">
                <a:solidFill>
                  <a:srgbClr val="FF0000"/>
                </a:solidFill>
              </a:rPr>
              <a:t>e</a:t>
            </a:r>
            <a:r>
              <a:rPr lang="tr-TR" dirty="0" smtClean="0"/>
              <a:t>,Toprağ</a:t>
            </a:r>
            <a:r>
              <a:rPr lang="tr-TR" dirty="0" smtClean="0">
                <a:solidFill>
                  <a:srgbClr val="FF0000"/>
                </a:solidFill>
              </a:rPr>
              <a:t>a</a:t>
            </a:r>
          </a:p>
          <a:p>
            <a:r>
              <a:rPr lang="tr-TR" dirty="0" smtClean="0"/>
              <a:t>-de hali: Taş</a:t>
            </a:r>
            <a:r>
              <a:rPr lang="tr-TR" dirty="0" smtClean="0">
                <a:solidFill>
                  <a:srgbClr val="FF0000"/>
                </a:solidFill>
              </a:rPr>
              <a:t>ta</a:t>
            </a:r>
            <a:r>
              <a:rPr lang="tr-TR" dirty="0" smtClean="0"/>
              <a:t>,Çiçek</a:t>
            </a:r>
            <a:r>
              <a:rPr lang="tr-TR" dirty="0" smtClean="0">
                <a:solidFill>
                  <a:srgbClr val="FF0000"/>
                </a:solidFill>
              </a:rPr>
              <a:t>te</a:t>
            </a:r>
            <a:r>
              <a:rPr lang="tr-TR" dirty="0" smtClean="0"/>
              <a:t>,Toprak</a:t>
            </a:r>
            <a:r>
              <a:rPr lang="tr-TR" dirty="0" smtClean="0">
                <a:solidFill>
                  <a:srgbClr val="FF0000"/>
                </a:solidFill>
              </a:rPr>
              <a:t>ta</a:t>
            </a:r>
          </a:p>
          <a:p>
            <a:r>
              <a:rPr lang="tr-TR" dirty="0" smtClean="0"/>
              <a:t>-den hali: Taş</a:t>
            </a:r>
            <a:r>
              <a:rPr lang="tr-TR" dirty="0" smtClean="0">
                <a:solidFill>
                  <a:srgbClr val="FF0000"/>
                </a:solidFill>
              </a:rPr>
              <a:t>tan</a:t>
            </a:r>
            <a:r>
              <a:rPr lang="tr-TR" dirty="0" smtClean="0"/>
              <a:t>,</a:t>
            </a:r>
            <a:r>
              <a:rPr lang="tr-TR" dirty="0" err="1" smtClean="0"/>
              <a:t>Çiçe</a:t>
            </a:r>
            <a:r>
              <a:rPr lang="tr-TR" dirty="0" err="1" smtClean="0">
                <a:solidFill>
                  <a:srgbClr val="FF0000"/>
                </a:solidFill>
              </a:rPr>
              <a:t>ten</a:t>
            </a:r>
            <a:r>
              <a:rPr lang="tr-TR" dirty="0" smtClean="0"/>
              <a:t>,Toprak</a:t>
            </a:r>
            <a:r>
              <a:rPr lang="tr-TR" dirty="0" smtClean="0">
                <a:solidFill>
                  <a:srgbClr val="FF0000"/>
                </a:solidFill>
              </a:rPr>
              <a:t>tan</a:t>
            </a:r>
          </a:p>
          <a:p>
            <a:r>
              <a:rPr lang="tr-TR" dirty="0" smtClean="0"/>
              <a:t>     Haydi sizde örnekler verin!!!</a:t>
            </a:r>
            <a:endParaRPr lang="tr-TR" dirty="0"/>
          </a:p>
        </p:txBody>
      </p:sp>
      <p:sp>
        <p:nvSpPr>
          <p:cNvPr id="7" name="Altbilgi Yer Tutucusu 6"/>
          <p:cNvSpPr>
            <a:spLocks noGrp="1"/>
          </p:cNvSpPr>
          <p:nvPr>
            <p:ph type="ftr" sz="quarter" idx="11"/>
          </p:nvPr>
        </p:nvSpPr>
        <p:spPr/>
        <p:txBody>
          <a:bodyPr/>
          <a:lstStyle/>
          <a:p>
            <a:endParaRPr lang="tr-TR"/>
          </a:p>
        </p:txBody>
      </p:sp>
    </p:spTree>
  </p:cSld>
  <p:clrMapOvr>
    <a:masterClrMapping/>
  </p:clrMapOvr>
  <p:transition spd="slow">
    <p:wheel spokes="8"/>
    <p:sndAc>
      <p:stSnd>
        <p:snd r:embed="rId2" name="chimes.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descr="http://alldisneycharacters.com/images/disney_characters_minnie_mouse.jpg"/>
          <p:cNvPicPr>
            <a:picLocks noChangeAspect="1" noChangeArrowheads="1"/>
          </p:cNvPicPr>
          <p:nvPr/>
        </p:nvPicPr>
        <p:blipFill>
          <a:blip r:embed="rId3" cstate="print"/>
          <a:srcRect/>
          <a:stretch>
            <a:fillRect/>
          </a:stretch>
        </p:blipFill>
        <p:spPr bwMode="auto">
          <a:xfrm>
            <a:off x="5796136" y="3429000"/>
            <a:ext cx="3347864" cy="3429000"/>
          </a:xfrm>
          <a:prstGeom prst="rect">
            <a:avLst/>
          </a:prstGeom>
          <a:noFill/>
        </p:spPr>
      </p:pic>
      <p:pic>
        <p:nvPicPr>
          <p:cNvPr id="3" name="Picture 8" descr="http://images5.fanpop.com/image/photos/30600000/Mickey-mickey-mouse-30636419-488-500.jpg"/>
          <p:cNvPicPr>
            <a:picLocks noChangeAspect="1" noChangeArrowheads="1"/>
          </p:cNvPicPr>
          <p:nvPr/>
        </p:nvPicPr>
        <p:blipFill>
          <a:blip r:embed="rId4" cstate="print"/>
          <a:srcRect/>
          <a:stretch>
            <a:fillRect/>
          </a:stretch>
        </p:blipFill>
        <p:spPr bwMode="auto">
          <a:xfrm>
            <a:off x="5797296" y="0"/>
            <a:ext cx="3346704" cy="3429000"/>
          </a:xfrm>
          <a:prstGeom prst="rect">
            <a:avLst/>
          </a:prstGeom>
          <a:noFill/>
        </p:spPr>
      </p:pic>
      <p:sp>
        <p:nvSpPr>
          <p:cNvPr id="4" name="3 Bulut Belirtme Çizgisi"/>
          <p:cNvSpPr/>
          <p:nvPr/>
        </p:nvSpPr>
        <p:spPr>
          <a:xfrm>
            <a:off x="323528" y="836712"/>
            <a:ext cx="5472608" cy="2736304"/>
          </a:xfrm>
          <a:prstGeom prst="cloudCallout">
            <a:avLst>
              <a:gd name="adj1" fmla="val 65294"/>
              <a:gd name="adj2" fmla="val 4743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Dikdörtgen"/>
          <p:cNvSpPr/>
          <p:nvPr/>
        </p:nvSpPr>
        <p:spPr>
          <a:xfrm>
            <a:off x="1115616" y="1268760"/>
            <a:ext cx="4572000" cy="1754326"/>
          </a:xfrm>
          <a:prstGeom prst="rect">
            <a:avLst/>
          </a:prstGeom>
        </p:spPr>
        <p:txBody>
          <a:bodyPr>
            <a:spAutoFit/>
          </a:bodyPr>
          <a:lstStyle/>
          <a:p>
            <a:r>
              <a:rPr lang="tr-TR" dirty="0" smtClean="0"/>
              <a:t>-Yalın hali:Arkadaşımla</a:t>
            </a:r>
            <a:r>
              <a:rPr lang="tr-TR" dirty="0" smtClean="0">
                <a:solidFill>
                  <a:srgbClr val="FF0000"/>
                </a:solidFill>
              </a:rPr>
              <a:t> çiçek </a:t>
            </a:r>
            <a:r>
              <a:rPr lang="tr-TR" dirty="0" smtClean="0"/>
              <a:t>topladık.</a:t>
            </a:r>
          </a:p>
          <a:p>
            <a:r>
              <a:rPr lang="tr-TR" dirty="0" smtClean="0"/>
              <a:t>-i hali:Anneme aldığım</a:t>
            </a:r>
            <a:r>
              <a:rPr lang="tr-TR" dirty="0" smtClean="0">
                <a:solidFill>
                  <a:srgbClr val="FF0000"/>
                </a:solidFill>
              </a:rPr>
              <a:t> çiçeğ</a:t>
            </a:r>
            <a:r>
              <a:rPr lang="tr-TR" u="sng" dirty="0" smtClean="0">
                <a:solidFill>
                  <a:srgbClr val="FF0000"/>
                </a:solidFill>
              </a:rPr>
              <a:t>in</a:t>
            </a:r>
            <a:r>
              <a:rPr lang="tr-TR" dirty="0" smtClean="0">
                <a:solidFill>
                  <a:srgbClr val="FF0000"/>
                </a:solidFill>
              </a:rPr>
              <a:t> </a:t>
            </a:r>
            <a:r>
              <a:rPr lang="tr-TR" dirty="0" smtClean="0"/>
              <a:t>dalı kırıldı.</a:t>
            </a:r>
          </a:p>
          <a:p>
            <a:r>
              <a:rPr lang="tr-TR" dirty="0" smtClean="0"/>
              <a:t>-e hali:</a:t>
            </a:r>
            <a:r>
              <a:rPr lang="tr-TR" dirty="0" smtClean="0">
                <a:solidFill>
                  <a:srgbClr val="FF0000"/>
                </a:solidFill>
              </a:rPr>
              <a:t>Çiçeğ</a:t>
            </a:r>
            <a:r>
              <a:rPr lang="tr-TR" u="sng" dirty="0" smtClean="0">
                <a:solidFill>
                  <a:srgbClr val="FF0000"/>
                </a:solidFill>
              </a:rPr>
              <a:t>e</a:t>
            </a:r>
            <a:r>
              <a:rPr lang="tr-TR" dirty="0" smtClean="0"/>
              <a:t> arı kondu.</a:t>
            </a:r>
          </a:p>
          <a:p>
            <a:r>
              <a:rPr lang="tr-TR" dirty="0" smtClean="0"/>
              <a:t>-de hali:Evimizdeki </a:t>
            </a:r>
            <a:r>
              <a:rPr lang="tr-TR" dirty="0" smtClean="0">
                <a:solidFill>
                  <a:srgbClr val="FF0000"/>
                </a:solidFill>
              </a:rPr>
              <a:t>çiçek</a:t>
            </a:r>
            <a:r>
              <a:rPr lang="tr-TR" u="sng" dirty="0" smtClean="0">
                <a:solidFill>
                  <a:srgbClr val="FF0000"/>
                </a:solidFill>
              </a:rPr>
              <a:t>te</a:t>
            </a:r>
            <a:r>
              <a:rPr lang="tr-TR" dirty="0" smtClean="0"/>
              <a:t> arı var.</a:t>
            </a:r>
          </a:p>
          <a:p>
            <a:r>
              <a:rPr lang="tr-TR" dirty="0" smtClean="0"/>
              <a:t>-den hali:Arı </a:t>
            </a:r>
            <a:r>
              <a:rPr lang="tr-TR" dirty="0" smtClean="0">
                <a:solidFill>
                  <a:srgbClr val="FF0000"/>
                </a:solidFill>
              </a:rPr>
              <a:t>çiçek</a:t>
            </a:r>
            <a:r>
              <a:rPr lang="tr-TR" u="sng" dirty="0" smtClean="0">
                <a:solidFill>
                  <a:srgbClr val="FF0000"/>
                </a:solidFill>
              </a:rPr>
              <a:t>ten</a:t>
            </a:r>
            <a:r>
              <a:rPr lang="tr-TR" dirty="0" smtClean="0"/>
              <a:t> ayrıldı.</a:t>
            </a:r>
          </a:p>
          <a:p>
            <a:r>
              <a:rPr lang="tr-TR" dirty="0" smtClean="0"/>
              <a:t>Sizde örnek verin arkadaşlar.</a:t>
            </a:r>
            <a:endParaRPr lang="tr-TR" dirty="0"/>
          </a:p>
        </p:txBody>
      </p:sp>
      <p:sp>
        <p:nvSpPr>
          <p:cNvPr id="5" name="Altbilgi Yer Tutucusu 4"/>
          <p:cNvSpPr>
            <a:spLocks noGrp="1"/>
          </p:cNvSpPr>
          <p:nvPr>
            <p:ph type="ftr" sz="quarter" idx="11"/>
          </p:nvPr>
        </p:nvSpPr>
        <p:spPr/>
        <p:txBody>
          <a:bodyPr/>
          <a:lstStyle/>
          <a:p>
            <a:endParaRPr lang="tr-TR"/>
          </a:p>
        </p:txBody>
      </p:sp>
    </p:spTree>
  </p:cSld>
  <p:clrMapOvr>
    <a:masterClrMapping/>
  </p:clrMapOvr>
  <p:transition spd="slow">
    <p:wheel spokes="8"/>
    <p:sndAc>
      <p:stSnd>
        <p:snd r:embed="rId2" name="chimes.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img03.blogcu.com/v2/images/big/t/u/r/turkcedersmateryali/turkcedersmateryali_1329432757154.png"/>
          <p:cNvPicPr>
            <a:picLocks noChangeAspect="1" noChangeArrowheads="1"/>
          </p:cNvPicPr>
          <p:nvPr/>
        </p:nvPicPr>
        <p:blipFill>
          <a:blip r:embed="rId3" cstate="print"/>
          <a:srcRect/>
          <a:stretch>
            <a:fillRect/>
          </a:stretch>
        </p:blipFill>
        <p:spPr bwMode="auto">
          <a:xfrm>
            <a:off x="0" y="2022133"/>
            <a:ext cx="4412729" cy="4835867"/>
          </a:xfrm>
          <a:prstGeom prst="rect">
            <a:avLst/>
          </a:prstGeom>
          <a:noFill/>
        </p:spPr>
      </p:pic>
      <p:pic>
        <p:nvPicPr>
          <p:cNvPr id="2" name="Picture 8" descr="http://images5.fanpop.com/image/photos/30600000/Mickey-mickey-mouse-30636419-488-500.jpg"/>
          <p:cNvPicPr>
            <a:picLocks noChangeAspect="1" noChangeArrowheads="1"/>
          </p:cNvPicPr>
          <p:nvPr/>
        </p:nvPicPr>
        <p:blipFill>
          <a:blip r:embed="rId4" cstate="print"/>
          <a:srcRect/>
          <a:stretch>
            <a:fillRect/>
          </a:stretch>
        </p:blipFill>
        <p:spPr bwMode="auto">
          <a:xfrm>
            <a:off x="5797296" y="0"/>
            <a:ext cx="3346704" cy="3429000"/>
          </a:xfrm>
          <a:prstGeom prst="rect">
            <a:avLst/>
          </a:prstGeom>
          <a:noFill/>
        </p:spPr>
      </p:pic>
      <p:pic>
        <p:nvPicPr>
          <p:cNvPr id="3" name="Picture 10" descr="http://alldisneycharacters.com/images/disney_characters_minnie_mouse.jpg"/>
          <p:cNvPicPr>
            <a:picLocks noChangeAspect="1" noChangeArrowheads="1"/>
          </p:cNvPicPr>
          <p:nvPr/>
        </p:nvPicPr>
        <p:blipFill>
          <a:blip r:embed="rId5" cstate="print"/>
          <a:srcRect/>
          <a:stretch>
            <a:fillRect/>
          </a:stretch>
        </p:blipFill>
        <p:spPr bwMode="auto">
          <a:xfrm>
            <a:off x="5796136" y="3429000"/>
            <a:ext cx="3347864" cy="3429000"/>
          </a:xfrm>
          <a:prstGeom prst="rect">
            <a:avLst/>
          </a:prstGeom>
          <a:noFill/>
        </p:spPr>
      </p:pic>
      <p:sp>
        <p:nvSpPr>
          <p:cNvPr id="4" name="3 Bulut Belirtme Çizgisi"/>
          <p:cNvSpPr/>
          <p:nvPr/>
        </p:nvSpPr>
        <p:spPr>
          <a:xfrm>
            <a:off x="3131840" y="764704"/>
            <a:ext cx="3024336" cy="1484784"/>
          </a:xfrm>
          <a:prstGeom prst="cloudCallout">
            <a:avLst>
              <a:gd name="adj1" fmla="val 58496"/>
              <a:gd name="adj2" fmla="val 14122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Metin kutusu"/>
          <p:cNvSpPr txBox="1"/>
          <p:nvPr/>
        </p:nvSpPr>
        <p:spPr>
          <a:xfrm>
            <a:off x="3491880" y="1124744"/>
            <a:ext cx="2304256" cy="646331"/>
          </a:xfrm>
          <a:prstGeom prst="rect">
            <a:avLst/>
          </a:prstGeom>
          <a:noFill/>
        </p:spPr>
        <p:txBody>
          <a:bodyPr wrap="square" rtlCol="0">
            <a:spAutoFit/>
          </a:bodyPr>
          <a:lstStyle/>
          <a:p>
            <a:r>
              <a:rPr lang="tr-TR" dirty="0" smtClean="0"/>
              <a:t>Soruları </a:t>
            </a:r>
            <a:r>
              <a:rPr lang="tr-TR" dirty="0" err="1" smtClean="0"/>
              <a:t>cevaplarmısınız</a:t>
            </a:r>
            <a:r>
              <a:rPr lang="tr-TR" dirty="0" smtClean="0"/>
              <a:t>?</a:t>
            </a:r>
            <a:endParaRPr lang="tr-TR" dirty="0"/>
          </a:p>
        </p:txBody>
      </p:sp>
      <p:sp>
        <p:nvSpPr>
          <p:cNvPr id="6" name="Altbilgi Yer Tutucusu 5"/>
          <p:cNvSpPr>
            <a:spLocks noGrp="1"/>
          </p:cNvSpPr>
          <p:nvPr>
            <p:ph type="ftr" sz="quarter" idx="11"/>
          </p:nvPr>
        </p:nvSpPr>
        <p:spPr/>
        <p:txBody>
          <a:bodyPr/>
          <a:lstStyle/>
          <a:p>
            <a:endParaRPr lang="tr-TR"/>
          </a:p>
        </p:txBody>
      </p:sp>
    </p:spTree>
  </p:cSld>
  <p:clrMapOvr>
    <a:masterClrMapping/>
  </p:clrMapOvr>
  <p:transition spd="slow">
    <p:wheel spokes="8"/>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179512" y="332656"/>
          <a:ext cx="7920879" cy="5184576"/>
        </p:xfrm>
        <a:graphic>
          <a:graphicData uri="http://schemas.openxmlformats.org/drawingml/2006/table">
            <a:tbl>
              <a:tblPr/>
              <a:tblGrid>
                <a:gridCol w="1583835"/>
                <a:gridCol w="1583835"/>
                <a:gridCol w="1583835"/>
                <a:gridCol w="1584687"/>
                <a:gridCol w="1584687"/>
              </a:tblGrid>
              <a:tr h="495613">
                <a:tc>
                  <a:txBody>
                    <a:bodyPr/>
                    <a:lstStyle/>
                    <a:p>
                      <a:pPr>
                        <a:spcAft>
                          <a:spcPts val="0"/>
                        </a:spcAft>
                      </a:pPr>
                      <a:r>
                        <a:rPr lang="tr-TR" sz="1400" b="1" i="1" dirty="0">
                          <a:latin typeface="ALFABET98"/>
                          <a:ea typeface="Times New Roman"/>
                        </a:rPr>
                        <a:t>Yalın hali</a:t>
                      </a:r>
                      <a:endParaRPr lang="tr-TR"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b="1" i="1">
                          <a:latin typeface="ALFABET98"/>
                          <a:ea typeface="Times New Roman"/>
                        </a:rPr>
                        <a:t>- i hali</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b="1" i="1">
                          <a:latin typeface="ALFABET98"/>
                          <a:ea typeface="Times New Roman"/>
                        </a:rPr>
                        <a:t> - e hali</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b="1" i="1">
                          <a:latin typeface="ALFABET98"/>
                          <a:ea typeface="Times New Roman"/>
                        </a:rPr>
                        <a:t> - de hali</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b="1" i="1">
                          <a:latin typeface="ALFABET98"/>
                          <a:ea typeface="Times New Roman"/>
                        </a:rPr>
                        <a:t> - den hali</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6254">
                <a:tc>
                  <a:txBody>
                    <a:bodyPr/>
                    <a:lstStyle/>
                    <a:p>
                      <a:pPr>
                        <a:spcAft>
                          <a:spcPts val="0"/>
                        </a:spcAft>
                      </a:pPr>
                      <a:r>
                        <a:rPr lang="tr-TR" sz="1400">
                          <a:latin typeface="ALFABET98"/>
                          <a:ea typeface="Times New Roman"/>
                        </a:rPr>
                        <a:t>  el</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ALFABET98"/>
                          <a:ea typeface="Times New Roman"/>
                        </a:rPr>
                        <a:t>     eli</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ALFABET98"/>
                          <a:ea typeface="Times New Roman"/>
                        </a:rPr>
                        <a:t>    ele</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ALFABET98"/>
                          <a:ea typeface="Times New Roman"/>
                        </a:rPr>
                        <a:t>    elde</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ALFABET98"/>
                          <a:ea typeface="Times New Roman"/>
                        </a:rPr>
                        <a:t>   elden</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7322">
                <a:tc>
                  <a:txBody>
                    <a:bodyPr/>
                    <a:lstStyle/>
                    <a:p>
                      <a:pPr>
                        <a:spcAft>
                          <a:spcPts val="0"/>
                        </a:spcAft>
                      </a:pPr>
                      <a:r>
                        <a:rPr lang="tr-TR" sz="1400">
                          <a:latin typeface="ALFABET98"/>
                          <a:ea typeface="Times New Roman"/>
                        </a:rPr>
                        <a:t>  Atatürk</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r>
                        <a:rPr lang="tr-TR" sz="1400">
                          <a:latin typeface="ALFABET98"/>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7322">
                <a:tc>
                  <a:txBody>
                    <a:bodyPr/>
                    <a:lstStyle/>
                    <a:p>
                      <a:pPr>
                        <a:spcAft>
                          <a:spcPts val="0"/>
                        </a:spcAft>
                      </a:pPr>
                      <a:r>
                        <a:rPr lang="tr-TR" sz="1400">
                          <a:latin typeface="ALFABET98"/>
                          <a:ea typeface="Times New Roman"/>
                        </a:rPr>
                        <a:t>  fener</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dirty="0">
                          <a:latin typeface="Times New Roman"/>
                          <a:ea typeface="Times New Roman"/>
                        </a:rPr>
                        <a:t>……………</a:t>
                      </a:r>
                      <a:r>
                        <a:rPr lang="tr-TR" sz="1400" dirty="0">
                          <a:latin typeface="ALFABET98"/>
                          <a:ea typeface="Times New Roman"/>
                        </a:rPr>
                        <a:t>..</a:t>
                      </a:r>
                      <a:endParaRPr lang="tr-TR"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r>
                        <a:rPr lang="tr-TR" sz="1400">
                          <a:latin typeface="ALFABET98"/>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5613">
                <a:tc>
                  <a:txBody>
                    <a:bodyPr/>
                    <a:lstStyle/>
                    <a:p>
                      <a:pPr>
                        <a:spcAft>
                          <a:spcPts val="0"/>
                        </a:spcAft>
                      </a:pPr>
                      <a:r>
                        <a:rPr lang="tr-TR" sz="1400">
                          <a:latin typeface="ALFABET98"/>
                          <a:ea typeface="Times New Roman"/>
                        </a:rPr>
                        <a:t>  göz</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r>
                        <a:rPr lang="tr-TR" sz="1400">
                          <a:latin typeface="ALFABET98"/>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r>
                        <a:rPr lang="tr-TR" sz="1400">
                          <a:latin typeface="ALFABET98"/>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r>
                        <a:rPr lang="tr-TR" sz="1400">
                          <a:latin typeface="ALFABET98"/>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5613">
                <a:tc>
                  <a:txBody>
                    <a:bodyPr/>
                    <a:lstStyle/>
                    <a:p>
                      <a:pPr>
                        <a:spcAft>
                          <a:spcPts val="0"/>
                        </a:spcAft>
                      </a:pPr>
                      <a:r>
                        <a:rPr lang="tr-TR" sz="1400">
                          <a:latin typeface="ALFABET98"/>
                          <a:ea typeface="Times New Roman"/>
                        </a:rPr>
                        <a:t>  kulak</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r>
                        <a:rPr lang="tr-TR" sz="1400">
                          <a:latin typeface="ALFABET98"/>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r>
                        <a:rPr lang="tr-TR" sz="1400">
                          <a:latin typeface="ALFABET98"/>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r>
                        <a:rPr lang="tr-TR" sz="1400">
                          <a:latin typeface="ALFABET98"/>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5613">
                <a:tc>
                  <a:txBody>
                    <a:bodyPr/>
                    <a:lstStyle/>
                    <a:p>
                      <a:pPr>
                        <a:spcAft>
                          <a:spcPts val="0"/>
                        </a:spcAft>
                      </a:pPr>
                      <a:r>
                        <a:rPr lang="tr-TR" sz="1400">
                          <a:latin typeface="ALFABET98"/>
                          <a:ea typeface="Times New Roman"/>
                        </a:rPr>
                        <a:t>  burun</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r>
                        <a:rPr lang="tr-TR" sz="1400">
                          <a:latin typeface="ALFABET98"/>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5613">
                <a:tc>
                  <a:txBody>
                    <a:bodyPr/>
                    <a:lstStyle/>
                    <a:p>
                      <a:pPr>
                        <a:spcAft>
                          <a:spcPts val="0"/>
                        </a:spcAft>
                      </a:pPr>
                      <a:r>
                        <a:rPr lang="tr-TR" sz="1400">
                          <a:latin typeface="ALFABET98"/>
                          <a:ea typeface="Times New Roman"/>
                        </a:rPr>
                        <a:t>  su</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r>
                        <a:rPr lang="tr-TR" sz="1400">
                          <a:latin typeface="ALFABET98"/>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r>
                        <a:rPr lang="tr-TR" sz="1400">
                          <a:latin typeface="ALFABET98"/>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5613">
                <a:tc>
                  <a:txBody>
                    <a:bodyPr/>
                    <a:lstStyle/>
                    <a:p>
                      <a:pPr>
                        <a:spcAft>
                          <a:spcPts val="0"/>
                        </a:spcAft>
                      </a:pPr>
                      <a:r>
                        <a:rPr lang="tr-TR" sz="1400">
                          <a:latin typeface="ALFABET98"/>
                          <a:ea typeface="Times New Roman"/>
                        </a:rPr>
                        <a:t>  limonata</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dirty="0">
                          <a:latin typeface="Times New Roman"/>
                          <a:ea typeface="Times New Roman"/>
                        </a:rPr>
                        <a:t>……………</a:t>
                      </a:r>
                      <a:r>
                        <a:rPr lang="tr-TR" sz="1400" dirty="0">
                          <a:latin typeface="ALFABET98"/>
                          <a:ea typeface="Times New Roman"/>
                        </a:rPr>
                        <a:t>..</a:t>
                      </a:r>
                      <a:endParaRPr lang="tr-TR"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a:latin typeface="Times New Roman"/>
                          <a:ea typeface="Times New Roman"/>
                        </a:rPr>
                        <a:t>……………</a:t>
                      </a:r>
                      <a:endParaRPr lang="tr-TR"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tr-TR" sz="1400" dirty="0">
                          <a:latin typeface="Times New Roman"/>
                          <a:ea typeface="Times New Roman"/>
                        </a:rPr>
                        <a:t>……………</a:t>
                      </a:r>
                      <a:r>
                        <a:rPr lang="tr-TR" sz="1400" dirty="0">
                          <a:latin typeface="ALFABET98"/>
                          <a:ea typeface="Times New Roman"/>
                        </a:rPr>
                        <a:t>.</a:t>
                      </a:r>
                      <a:endParaRPr lang="tr-TR"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Altbilgi Yer Tutucusu 2"/>
          <p:cNvSpPr>
            <a:spLocks noGrp="1"/>
          </p:cNvSpPr>
          <p:nvPr>
            <p:ph type="ftr" sz="quarter" idx="11"/>
          </p:nvPr>
        </p:nvSpPr>
        <p:spPr/>
        <p:txBody>
          <a:bodyPr/>
          <a:lstStyle/>
          <a:p>
            <a:endParaRPr lang="tr-TR"/>
          </a:p>
        </p:txBody>
      </p:sp>
    </p:spTree>
  </p:cSld>
  <p:clrMapOvr>
    <a:masterClrMapping/>
  </p:clrMapOvr>
  <p:transition spd="slow">
    <p:wheel spokes="8"/>
    <p:sndAc>
      <p:stSnd>
        <p:snd r:embed="rId2" name="chimes.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3" cstate="print"/>
          <a:srcRect/>
          <a:stretch>
            <a:fillRect/>
          </a:stretch>
        </p:blipFill>
        <p:spPr bwMode="auto">
          <a:xfrm>
            <a:off x="6516216" y="2852936"/>
            <a:ext cx="2267744" cy="2401141"/>
          </a:xfrm>
          <a:prstGeom prst="rect">
            <a:avLst/>
          </a:prstGeom>
          <a:noFill/>
        </p:spPr>
      </p:pic>
      <p:pic>
        <p:nvPicPr>
          <p:cNvPr id="33793" name="Picture 1"/>
          <p:cNvPicPr>
            <a:picLocks noChangeAspect="1" noChangeArrowheads="1"/>
          </p:cNvPicPr>
          <p:nvPr/>
        </p:nvPicPr>
        <p:blipFill>
          <a:blip r:embed="rId4" cstate="print"/>
          <a:srcRect/>
          <a:stretch>
            <a:fillRect/>
          </a:stretch>
        </p:blipFill>
        <p:spPr bwMode="auto">
          <a:xfrm>
            <a:off x="5868144" y="0"/>
            <a:ext cx="2424996" cy="2852936"/>
          </a:xfrm>
          <a:prstGeom prst="rect">
            <a:avLst/>
          </a:prstGeom>
          <a:noFill/>
        </p:spPr>
      </p:pic>
      <p:sp>
        <p:nvSpPr>
          <p:cNvPr id="33795"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33796" name="Rectangle 4"/>
          <p:cNvSpPr>
            <a:spLocks noChangeArrowheads="1"/>
          </p:cNvSpPr>
          <p:nvPr/>
        </p:nvSpPr>
        <p:spPr bwMode="auto">
          <a:xfrm>
            <a:off x="539552" y="3212976"/>
            <a:ext cx="5917004" cy="163121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ceket………………….     ……………………………………</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      …………………………………...</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      ……………………………………</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      …………………………………..</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rot="10800000" flipV="1">
            <a:off x="0" y="908720"/>
            <a:ext cx="914400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mektup…………………        ………………………………..</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         ……………………………….</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         ………………………………..</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        …………………………………</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Altbilgi Yer Tutucusu 1"/>
          <p:cNvSpPr>
            <a:spLocks noGrp="1"/>
          </p:cNvSpPr>
          <p:nvPr>
            <p:ph type="ftr" sz="quarter" idx="11"/>
          </p:nvPr>
        </p:nvSpPr>
        <p:spPr/>
        <p:txBody>
          <a:bodyPr/>
          <a:lstStyle/>
          <a:p>
            <a:endParaRPr lang="tr-TR"/>
          </a:p>
        </p:txBody>
      </p:sp>
    </p:spTree>
  </p:cSld>
  <p:clrMapOvr>
    <a:masterClrMapping/>
  </p:clrMapOvr>
  <p:transition spd="slow">
    <p:wheel spokes="8"/>
    <p:sndAc>
      <p:stSnd>
        <p:snd r:embed="rId2" name="chimes.wav"/>
      </p:stSnd>
    </p:sndAc>
  </p:transition>
</p:sld>
</file>

<file path=ppt/theme/theme1.xml><?xml version="1.0" encoding="utf-8"?>
<a:theme xmlns:a="http://schemas.openxmlformats.org/drawingml/2006/main" name="Tema7">
  <a:themeElements>
    <a:clrScheme name="Boyalı Kalemler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Boyalı Kalemler">
      <a:majorFont>
        <a:latin typeface="Comic Sans MS"/>
        <a:ea typeface=""/>
        <a:cs typeface=""/>
      </a:majorFont>
      <a:minorFont>
        <a:latin typeface="Comic Sans MS"/>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oyalı Kalemler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Boyalı Kalemler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Boyalı Kalemler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Boyalı Kalemler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Boyalı Kalemler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Boyalı Kalemler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oyalı Kalemler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Boyalı Kalemler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Tema7</Template>
  <TotalTime>68</TotalTime>
  <Words>253</Words>
  <Application>Microsoft Office PowerPoint</Application>
  <PresentationFormat>Ekran Gösterisi (4:3)</PresentationFormat>
  <Paragraphs>75</Paragraphs>
  <Slides>9</Slides>
  <Notes>0</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Tema7</vt:lpstr>
      <vt:lpstr>İsmin hal ekleri</vt:lpstr>
      <vt:lpstr>Slayt 2</vt:lpstr>
      <vt:lpstr>Slayt 3</vt:lpstr>
      <vt:lpstr>Slayt 4</vt:lpstr>
      <vt:lpstr>Slayt 5</vt:lpstr>
      <vt:lpstr>Slayt 6</vt:lpstr>
      <vt:lpstr>Slayt 7</vt:lpstr>
      <vt:lpstr>Slayt 8</vt:lpstr>
      <vt:lpstr>Slayt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İsmin hal ekleri</dc:title>
  <dc:creator>Yazıcıoğlu</dc:creator>
  <cp:lastModifiedBy>lenovo</cp:lastModifiedBy>
  <cp:revision>10</cp:revision>
  <dcterms:created xsi:type="dcterms:W3CDTF">2013-01-16T15:26:29Z</dcterms:created>
  <dcterms:modified xsi:type="dcterms:W3CDTF">2013-01-17T13:27:44Z</dcterms:modified>
</cp:coreProperties>
</file>