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6060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764" autoAdjust="0"/>
  </p:normalViewPr>
  <p:slideViewPr>
    <p:cSldViewPr>
      <p:cViewPr varScale="1">
        <p:scale>
          <a:sx n="66" d="100"/>
          <a:sy n="66" d="100"/>
        </p:scale>
        <p:origin x="-1506" y="-10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0ACF6B-74C6-45C3-B40C-36526E2B946E}" type="datetimeFigureOut">
              <a:rPr lang="tr-TR" smtClean="0"/>
              <a:pPr/>
              <a:t>14.12.2012</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E541D6A-9162-45C6-98E6-168C7081FFB1}" type="slidenum">
              <a:rPr lang="tr-TR" smtClean="0"/>
              <a:pPr/>
              <a:t>‹#›</a:t>
            </a:fld>
            <a:endParaRPr lang="tr-TR"/>
          </a:p>
        </p:txBody>
      </p:sp>
    </p:spTree>
    <p:extLst>
      <p:ext uri="{BB962C8B-B14F-4D97-AF65-F5344CB8AC3E}">
        <p14:creationId xmlns:p14="http://schemas.microsoft.com/office/powerpoint/2010/main" xmlns="" val="19454885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CE0C4190-A56C-405B-86A8-DDB6D94CFAFE}" type="datetime1">
              <a:rPr lang="tr-TR" smtClean="0"/>
              <a:t>14.12.2012</a:t>
            </a:fld>
            <a:endParaRPr lang="tr-TR"/>
          </a:p>
        </p:txBody>
      </p:sp>
      <p:sp>
        <p:nvSpPr>
          <p:cNvPr id="5" name="Altbilgi Yer Tutucusu 4"/>
          <p:cNvSpPr>
            <a:spLocks noGrp="1"/>
          </p:cNvSpPr>
          <p:nvPr>
            <p:ph type="ftr" sz="quarter" idx="11"/>
          </p:nvPr>
        </p:nvSpPr>
        <p:spPr/>
        <p:txBody>
          <a:bodyPr/>
          <a:lstStyle/>
          <a:p>
            <a:r>
              <a:rPr lang="tr-TR" smtClean="0"/>
              <a:t>www.sorubak.com </a:t>
            </a:r>
            <a:endParaRPr lang="tr-TR"/>
          </a:p>
        </p:txBody>
      </p:sp>
      <p:sp>
        <p:nvSpPr>
          <p:cNvPr id="6" name="Slayt Numarası Yer Tutucusu 5"/>
          <p:cNvSpPr>
            <a:spLocks noGrp="1"/>
          </p:cNvSpPr>
          <p:nvPr>
            <p:ph type="sldNum" sz="quarter" idx="12"/>
          </p:nvPr>
        </p:nvSpPr>
        <p:spPr/>
        <p:txBody>
          <a:bodyPr/>
          <a:lstStyle/>
          <a:p>
            <a:fld id="{EEBF9020-F0B4-48D5-9DDB-F0D4D549EEAE}" type="slidenum">
              <a:rPr lang="tr-TR" smtClean="0"/>
              <a:pPr/>
              <a:t>‹#›</a:t>
            </a:fld>
            <a:endParaRPr lang="tr-TR"/>
          </a:p>
        </p:txBody>
      </p:sp>
    </p:spTree>
    <p:extLst>
      <p:ext uri="{BB962C8B-B14F-4D97-AF65-F5344CB8AC3E}">
        <p14:creationId xmlns:p14="http://schemas.microsoft.com/office/powerpoint/2010/main" xmlns="" val="881593942"/>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3" name="hammer.wav"/>
          </p:stSnd>
        </p:sndAc>
      </p:transition>
    </mc:Choice>
    <mc:Fallback>
      <p:transition spd="slow">
        <p:fade/>
        <p:sndAc>
          <p:stSnd>
            <p:snd r:embed="rId1" name="hammer.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B6F3AF44-BF2E-4DC5-B274-7B41D781011A}" type="datetime1">
              <a:rPr lang="tr-TR" smtClean="0"/>
              <a:t>14.12.2012</a:t>
            </a:fld>
            <a:endParaRPr lang="tr-TR"/>
          </a:p>
        </p:txBody>
      </p:sp>
      <p:sp>
        <p:nvSpPr>
          <p:cNvPr id="5" name="Altbilgi Yer Tutucusu 4"/>
          <p:cNvSpPr>
            <a:spLocks noGrp="1"/>
          </p:cNvSpPr>
          <p:nvPr>
            <p:ph type="ftr" sz="quarter" idx="11"/>
          </p:nvPr>
        </p:nvSpPr>
        <p:spPr/>
        <p:txBody>
          <a:bodyPr/>
          <a:lstStyle/>
          <a:p>
            <a:r>
              <a:rPr lang="tr-TR" smtClean="0"/>
              <a:t>www.sorubak.com </a:t>
            </a:r>
            <a:endParaRPr lang="tr-TR"/>
          </a:p>
        </p:txBody>
      </p:sp>
      <p:sp>
        <p:nvSpPr>
          <p:cNvPr id="6" name="Slayt Numarası Yer Tutucusu 5"/>
          <p:cNvSpPr>
            <a:spLocks noGrp="1"/>
          </p:cNvSpPr>
          <p:nvPr>
            <p:ph type="sldNum" sz="quarter" idx="12"/>
          </p:nvPr>
        </p:nvSpPr>
        <p:spPr/>
        <p:txBody>
          <a:bodyPr/>
          <a:lstStyle/>
          <a:p>
            <a:fld id="{EEBF9020-F0B4-48D5-9DDB-F0D4D549EEAE}" type="slidenum">
              <a:rPr lang="tr-TR" smtClean="0"/>
              <a:pPr/>
              <a:t>‹#›</a:t>
            </a:fld>
            <a:endParaRPr lang="tr-TR"/>
          </a:p>
        </p:txBody>
      </p:sp>
    </p:spTree>
    <p:extLst>
      <p:ext uri="{BB962C8B-B14F-4D97-AF65-F5344CB8AC3E}">
        <p14:creationId xmlns:p14="http://schemas.microsoft.com/office/powerpoint/2010/main" xmlns="" val="1576616223"/>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3" name="hammer.wav"/>
          </p:stSnd>
        </p:sndAc>
      </p:transition>
    </mc:Choice>
    <mc:Fallback>
      <p:transition spd="slow">
        <p:fade/>
        <p:sndAc>
          <p:stSnd>
            <p:snd r:embed="rId1" name="hammer.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EAEB790D-F550-4363-9CB7-F5744EC4F742}" type="datetime1">
              <a:rPr lang="tr-TR" smtClean="0"/>
              <a:t>14.12.2012</a:t>
            </a:fld>
            <a:endParaRPr lang="tr-TR"/>
          </a:p>
        </p:txBody>
      </p:sp>
      <p:sp>
        <p:nvSpPr>
          <p:cNvPr id="5" name="Altbilgi Yer Tutucusu 4"/>
          <p:cNvSpPr>
            <a:spLocks noGrp="1"/>
          </p:cNvSpPr>
          <p:nvPr>
            <p:ph type="ftr" sz="quarter" idx="11"/>
          </p:nvPr>
        </p:nvSpPr>
        <p:spPr/>
        <p:txBody>
          <a:bodyPr/>
          <a:lstStyle/>
          <a:p>
            <a:r>
              <a:rPr lang="tr-TR" smtClean="0"/>
              <a:t>www.sorubak.com </a:t>
            </a:r>
            <a:endParaRPr lang="tr-TR"/>
          </a:p>
        </p:txBody>
      </p:sp>
      <p:sp>
        <p:nvSpPr>
          <p:cNvPr id="6" name="Slayt Numarası Yer Tutucusu 5"/>
          <p:cNvSpPr>
            <a:spLocks noGrp="1"/>
          </p:cNvSpPr>
          <p:nvPr>
            <p:ph type="sldNum" sz="quarter" idx="12"/>
          </p:nvPr>
        </p:nvSpPr>
        <p:spPr/>
        <p:txBody>
          <a:bodyPr/>
          <a:lstStyle/>
          <a:p>
            <a:fld id="{EEBF9020-F0B4-48D5-9DDB-F0D4D549EEAE}" type="slidenum">
              <a:rPr lang="tr-TR" smtClean="0"/>
              <a:pPr/>
              <a:t>‹#›</a:t>
            </a:fld>
            <a:endParaRPr lang="tr-TR"/>
          </a:p>
        </p:txBody>
      </p:sp>
    </p:spTree>
    <p:extLst>
      <p:ext uri="{BB962C8B-B14F-4D97-AF65-F5344CB8AC3E}">
        <p14:creationId xmlns:p14="http://schemas.microsoft.com/office/powerpoint/2010/main" xmlns="" val="4130356144"/>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3" name="hammer.wav"/>
          </p:stSnd>
        </p:sndAc>
      </p:transition>
    </mc:Choice>
    <mc:Fallback>
      <p:transition spd="slow">
        <p:fade/>
        <p:sndAc>
          <p:stSnd>
            <p:snd r:embed="rId1" name="hammer.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328CA0C7-C49C-41FA-B358-73901F18DB1E}" type="datetime1">
              <a:rPr lang="tr-TR" smtClean="0"/>
              <a:t>14.12.2012</a:t>
            </a:fld>
            <a:endParaRPr lang="tr-TR"/>
          </a:p>
        </p:txBody>
      </p:sp>
      <p:sp>
        <p:nvSpPr>
          <p:cNvPr id="5" name="Altbilgi Yer Tutucusu 4"/>
          <p:cNvSpPr>
            <a:spLocks noGrp="1"/>
          </p:cNvSpPr>
          <p:nvPr>
            <p:ph type="ftr" sz="quarter" idx="11"/>
          </p:nvPr>
        </p:nvSpPr>
        <p:spPr/>
        <p:txBody>
          <a:bodyPr/>
          <a:lstStyle/>
          <a:p>
            <a:r>
              <a:rPr lang="tr-TR" smtClean="0"/>
              <a:t>www.sorubak.com </a:t>
            </a:r>
            <a:endParaRPr lang="tr-TR"/>
          </a:p>
        </p:txBody>
      </p:sp>
      <p:sp>
        <p:nvSpPr>
          <p:cNvPr id="6" name="Slayt Numarası Yer Tutucusu 5"/>
          <p:cNvSpPr>
            <a:spLocks noGrp="1"/>
          </p:cNvSpPr>
          <p:nvPr>
            <p:ph type="sldNum" sz="quarter" idx="12"/>
          </p:nvPr>
        </p:nvSpPr>
        <p:spPr/>
        <p:txBody>
          <a:bodyPr/>
          <a:lstStyle/>
          <a:p>
            <a:fld id="{EEBF9020-F0B4-48D5-9DDB-F0D4D549EEAE}" type="slidenum">
              <a:rPr lang="tr-TR" smtClean="0"/>
              <a:pPr/>
              <a:t>‹#›</a:t>
            </a:fld>
            <a:endParaRPr lang="tr-TR"/>
          </a:p>
        </p:txBody>
      </p:sp>
    </p:spTree>
    <p:extLst>
      <p:ext uri="{BB962C8B-B14F-4D97-AF65-F5344CB8AC3E}">
        <p14:creationId xmlns:p14="http://schemas.microsoft.com/office/powerpoint/2010/main" xmlns="" val="3200900066"/>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3" name="hammer.wav"/>
          </p:stSnd>
        </p:sndAc>
      </p:transition>
    </mc:Choice>
    <mc:Fallback>
      <p:transition spd="slow">
        <p:fade/>
        <p:sndAc>
          <p:stSnd>
            <p:snd r:embed="rId1" name="hammer.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24E11906-2EAA-4141-A477-34C7D4A39DF1}" type="datetime1">
              <a:rPr lang="tr-TR" smtClean="0"/>
              <a:t>14.12.2012</a:t>
            </a:fld>
            <a:endParaRPr lang="tr-TR"/>
          </a:p>
        </p:txBody>
      </p:sp>
      <p:sp>
        <p:nvSpPr>
          <p:cNvPr id="5" name="Altbilgi Yer Tutucusu 4"/>
          <p:cNvSpPr>
            <a:spLocks noGrp="1"/>
          </p:cNvSpPr>
          <p:nvPr>
            <p:ph type="ftr" sz="quarter" idx="11"/>
          </p:nvPr>
        </p:nvSpPr>
        <p:spPr/>
        <p:txBody>
          <a:bodyPr/>
          <a:lstStyle/>
          <a:p>
            <a:r>
              <a:rPr lang="tr-TR" smtClean="0"/>
              <a:t>www.sorubak.com </a:t>
            </a:r>
            <a:endParaRPr lang="tr-TR"/>
          </a:p>
        </p:txBody>
      </p:sp>
      <p:sp>
        <p:nvSpPr>
          <p:cNvPr id="6" name="Slayt Numarası Yer Tutucusu 5"/>
          <p:cNvSpPr>
            <a:spLocks noGrp="1"/>
          </p:cNvSpPr>
          <p:nvPr>
            <p:ph type="sldNum" sz="quarter" idx="12"/>
          </p:nvPr>
        </p:nvSpPr>
        <p:spPr/>
        <p:txBody>
          <a:bodyPr/>
          <a:lstStyle/>
          <a:p>
            <a:fld id="{EEBF9020-F0B4-48D5-9DDB-F0D4D549EEAE}" type="slidenum">
              <a:rPr lang="tr-TR" smtClean="0"/>
              <a:pPr/>
              <a:t>‹#›</a:t>
            </a:fld>
            <a:endParaRPr lang="tr-TR"/>
          </a:p>
        </p:txBody>
      </p:sp>
    </p:spTree>
    <p:extLst>
      <p:ext uri="{BB962C8B-B14F-4D97-AF65-F5344CB8AC3E}">
        <p14:creationId xmlns:p14="http://schemas.microsoft.com/office/powerpoint/2010/main" xmlns="" val="2751812110"/>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3" name="hammer.wav"/>
          </p:stSnd>
        </p:sndAc>
      </p:transition>
    </mc:Choice>
    <mc:Fallback>
      <p:transition spd="slow">
        <p:fade/>
        <p:sndAc>
          <p:stSnd>
            <p:snd r:embed="rId1" name="hammer.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15B95EEC-FFC2-4173-97C3-755A4A97B672}" type="datetime1">
              <a:rPr lang="tr-TR" smtClean="0"/>
              <a:t>14.12.2012</a:t>
            </a:fld>
            <a:endParaRPr lang="tr-TR"/>
          </a:p>
        </p:txBody>
      </p:sp>
      <p:sp>
        <p:nvSpPr>
          <p:cNvPr id="6" name="Altbilgi Yer Tutucusu 5"/>
          <p:cNvSpPr>
            <a:spLocks noGrp="1"/>
          </p:cNvSpPr>
          <p:nvPr>
            <p:ph type="ftr" sz="quarter" idx="11"/>
          </p:nvPr>
        </p:nvSpPr>
        <p:spPr/>
        <p:txBody>
          <a:bodyPr/>
          <a:lstStyle/>
          <a:p>
            <a:r>
              <a:rPr lang="tr-TR" smtClean="0"/>
              <a:t>www.sorubak.com </a:t>
            </a:r>
            <a:endParaRPr lang="tr-TR"/>
          </a:p>
        </p:txBody>
      </p:sp>
      <p:sp>
        <p:nvSpPr>
          <p:cNvPr id="7" name="Slayt Numarası Yer Tutucusu 6"/>
          <p:cNvSpPr>
            <a:spLocks noGrp="1"/>
          </p:cNvSpPr>
          <p:nvPr>
            <p:ph type="sldNum" sz="quarter" idx="12"/>
          </p:nvPr>
        </p:nvSpPr>
        <p:spPr/>
        <p:txBody>
          <a:bodyPr/>
          <a:lstStyle/>
          <a:p>
            <a:fld id="{EEBF9020-F0B4-48D5-9DDB-F0D4D549EEAE}" type="slidenum">
              <a:rPr lang="tr-TR" smtClean="0"/>
              <a:pPr/>
              <a:t>‹#›</a:t>
            </a:fld>
            <a:endParaRPr lang="tr-TR"/>
          </a:p>
        </p:txBody>
      </p:sp>
    </p:spTree>
    <p:extLst>
      <p:ext uri="{BB962C8B-B14F-4D97-AF65-F5344CB8AC3E}">
        <p14:creationId xmlns:p14="http://schemas.microsoft.com/office/powerpoint/2010/main" xmlns="" val="2621801532"/>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3" name="hammer.wav"/>
          </p:stSnd>
        </p:sndAc>
      </p:transition>
    </mc:Choice>
    <mc:Fallback>
      <p:transition spd="slow">
        <p:fade/>
        <p:sndAc>
          <p:stSnd>
            <p:snd r:embed="rId1" name="hammer.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7EEBF82E-84DC-44A1-9BA9-A59489C1D69A}" type="datetime1">
              <a:rPr lang="tr-TR" smtClean="0"/>
              <a:t>14.12.2012</a:t>
            </a:fld>
            <a:endParaRPr lang="tr-TR"/>
          </a:p>
        </p:txBody>
      </p:sp>
      <p:sp>
        <p:nvSpPr>
          <p:cNvPr id="8" name="Altbilgi Yer Tutucusu 7"/>
          <p:cNvSpPr>
            <a:spLocks noGrp="1"/>
          </p:cNvSpPr>
          <p:nvPr>
            <p:ph type="ftr" sz="quarter" idx="11"/>
          </p:nvPr>
        </p:nvSpPr>
        <p:spPr/>
        <p:txBody>
          <a:bodyPr/>
          <a:lstStyle/>
          <a:p>
            <a:r>
              <a:rPr lang="tr-TR" smtClean="0"/>
              <a:t>www.sorubak.com </a:t>
            </a:r>
            <a:endParaRPr lang="tr-TR"/>
          </a:p>
        </p:txBody>
      </p:sp>
      <p:sp>
        <p:nvSpPr>
          <p:cNvPr id="9" name="Slayt Numarası Yer Tutucusu 8"/>
          <p:cNvSpPr>
            <a:spLocks noGrp="1"/>
          </p:cNvSpPr>
          <p:nvPr>
            <p:ph type="sldNum" sz="quarter" idx="12"/>
          </p:nvPr>
        </p:nvSpPr>
        <p:spPr/>
        <p:txBody>
          <a:bodyPr/>
          <a:lstStyle/>
          <a:p>
            <a:fld id="{EEBF9020-F0B4-48D5-9DDB-F0D4D549EEAE}" type="slidenum">
              <a:rPr lang="tr-TR" smtClean="0"/>
              <a:pPr/>
              <a:t>‹#›</a:t>
            </a:fld>
            <a:endParaRPr lang="tr-TR"/>
          </a:p>
        </p:txBody>
      </p:sp>
    </p:spTree>
    <p:extLst>
      <p:ext uri="{BB962C8B-B14F-4D97-AF65-F5344CB8AC3E}">
        <p14:creationId xmlns:p14="http://schemas.microsoft.com/office/powerpoint/2010/main" xmlns="" val="2954683738"/>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3" name="hammer.wav"/>
          </p:stSnd>
        </p:sndAc>
      </p:transition>
    </mc:Choice>
    <mc:Fallback>
      <p:transition spd="slow">
        <p:fade/>
        <p:sndAc>
          <p:stSnd>
            <p:snd r:embed="rId1" name="hammer.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014092CC-CCA6-43E4-9278-9BEC532CC789}" type="datetime1">
              <a:rPr lang="tr-TR" smtClean="0"/>
              <a:t>14.12.2012</a:t>
            </a:fld>
            <a:endParaRPr lang="tr-TR"/>
          </a:p>
        </p:txBody>
      </p:sp>
      <p:sp>
        <p:nvSpPr>
          <p:cNvPr id="4" name="Altbilgi Yer Tutucusu 3"/>
          <p:cNvSpPr>
            <a:spLocks noGrp="1"/>
          </p:cNvSpPr>
          <p:nvPr>
            <p:ph type="ftr" sz="quarter" idx="11"/>
          </p:nvPr>
        </p:nvSpPr>
        <p:spPr/>
        <p:txBody>
          <a:bodyPr/>
          <a:lstStyle/>
          <a:p>
            <a:r>
              <a:rPr lang="tr-TR" smtClean="0"/>
              <a:t>www.sorubak.com </a:t>
            </a:r>
            <a:endParaRPr lang="tr-TR"/>
          </a:p>
        </p:txBody>
      </p:sp>
      <p:sp>
        <p:nvSpPr>
          <p:cNvPr id="5" name="Slayt Numarası Yer Tutucusu 4"/>
          <p:cNvSpPr>
            <a:spLocks noGrp="1"/>
          </p:cNvSpPr>
          <p:nvPr>
            <p:ph type="sldNum" sz="quarter" idx="12"/>
          </p:nvPr>
        </p:nvSpPr>
        <p:spPr/>
        <p:txBody>
          <a:bodyPr/>
          <a:lstStyle/>
          <a:p>
            <a:fld id="{EEBF9020-F0B4-48D5-9DDB-F0D4D549EEAE}" type="slidenum">
              <a:rPr lang="tr-TR" smtClean="0"/>
              <a:pPr/>
              <a:t>‹#›</a:t>
            </a:fld>
            <a:endParaRPr lang="tr-TR"/>
          </a:p>
        </p:txBody>
      </p:sp>
    </p:spTree>
    <p:extLst>
      <p:ext uri="{BB962C8B-B14F-4D97-AF65-F5344CB8AC3E}">
        <p14:creationId xmlns:p14="http://schemas.microsoft.com/office/powerpoint/2010/main" xmlns="" val="1437593878"/>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3" name="hammer.wav"/>
          </p:stSnd>
        </p:sndAc>
      </p:transition>
    </mc:Choice>
    <mc:Fallback>
      <p:transition spd="slow">
        <p:fade/>
        <p:sndAc>
          <p:stSnd>
            <p:snd r:embed="rId1" name="hammer.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8B6BEF5D-305E-4164-A339-A12153EDB1BF}" type="datetime1">
              <a:rPr lang="tr-TR" smtClean="0"/>
              <a:t>14.12.2012</a:t>
            </a:fld>
            <a:endParaRPr lang="tr-TR"/>
          </a:p>
        </p:txBody>
      </p:sp>
      <p:sp>
        <p:nvSpPr>
          <p:cNvPr id="3" name="Altbilgi Yer Tutucusu 2"/>
          <p:cNvSpPr>
            <a:spLocks noGrp="1"/>
          </p:cNvSpPr>
          <p:nvPr>
            <p:ph type="ftr" sz="quarter" idx="11"/>
          </p:nvPr>
        </p:nvSpPr>
        <p:spPr/>
        <p:txBody>
          <a:bodyPr/>
          <a:lstStyle/>
          <a:p>
            <a:r>
              <a:rPr lang="tr-TR" smtClean="0"/>
              <a:t>www.sorubak.com </a:t>
            </a:r>
            <a:endParaRPr lang="tr-TR"/>
          </a:p>
        </p:txBody>
      </p:sp>
      <p:sp>
        <p:nvSpPr>
          <p:cNvPr id="4" name="Slayt Numarası Yer Tutucusu 3"/>
          <p:cNvSpPr>
            <a:spLocks noGrp="1"/>
          </p:cNvSpPr>
          <p:nvPr>
            <p:ph type="sldNum" sz="quarter" idx="12"/>
          </p:nvPr>
        </p:nvSpPr>
        <p:spPr/>
        <p:txBody>
          <a:bodyPr/>
          <a:lstStyle/>
          <a:p>
            <a:fld id="{EEBF9020-F0B4-48D5-9DDB-F0D4D549EEAE}" type="slidenum">
              <a:rPr lang="tr-TR" smtClean="0"/>
              <a:pPr/>
              <a:t>‹#›</a:t>
            </a:fld>
            <a:endParaRPr lang="tr-TR"/>
          </a:p>
        </p:txBody>
      </p:sp>
    </p:spTree>
    <p:extLst>
      <p:ext uri="{BB962C8B-B14F-4D97-AF65-F5344CB8AC3E}">
        <p14:creationId xmlns:p14="http://schemas.microsoft.com/office/powerpoint/2010/main" xmlns="" val="3685611443"/>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3" name="hammer.wav"/>
          </p:stSnd>
        </p:sndAc>
      </p:transition>
    </mc:Choice>
    <mc:Fallback>
      <p:transition spd="slow">
        <p:fade/>
        <p:sndAc>
          <p:stSnd>
            <p:snd r:embed="rId1" name="hammer.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41953D85-36BF-4AED-A3A7-9262469956F5}" type="datetime1">
              <a:rPr lang="tr-TR" smtClean="0"/>
              <a:t>14.12.2012</a:t>
            </a:fld>
            <a:endParaRPr lang="tr-TR"/>
          </a:p>
        </p:txBody>
      </p:sp>
      <p:sp>
        <p:nvSpPr>
          <p:cNvPr id="6" name="Altbilgi Yer Tutucusu 5"/>
          <p:cNvSpPr>
            <a:spLocks noGrp="1"/>
          </p:cNvSpPr>
          <p:nvPr>
            <p:ph type="ftr" sz="quarter" idx="11"/>
          </p:nvPr>
        </p:nvSpPr>
        <p:spPr/>
        <p:txBody>
          <a:bodyPr/>
          <a:lstStyle/>
          <a:p>
            <a:r>
              <a:rPr lang="tr-TR" smtClean="0"/>
              <a:t>www.sorubak.com </a:t>
            </a:r>
            <a:endParaRPr lang="tr-TR"/>
          </a:p>
        </p:txBody>
      </p:sp>
      <p:sp>
        <p:nvSpPr>
          <p:cNvPr id="7" name="Slayt Numarası Yer Tutucusu 6"/>
          <p:cNvSpPr>
            <a:spLocks noGrp="1"/>
          </p:cNvSpPr>
          <p:nvPr>
            <p:ph type="sldNum" sz="quarter" idx="12"/>
          </p:nvPr>
        </p:nvSpPr>
        <p:spPr/>
        <p:txBody>
          <a:bodyPr/>
          <a:lstStyle/>
          <a:p>
            <a:fld id="{EEBF9020-F0B4-48D5-9DDB-F0D4D549EEAE}" type="slidenum">
              <a:rPr lang="tr-TR" smtClean="0"/>
              <a:pPr/>
              <a:t>‹#›</a:t>
            </a:fld>
            <a:endParaRPr lang="tr-TR"/>
          </a:p>
        </p:txBody>
      </p:sp>
    </p:spTree>
    <p:extLst>
      <p:ext uri="{BB962C8B-B14F-4D97-AF65-F5344CB8AC3E}">
        <p14:creationId xmlns:p14="http://schemas.microsoft.com/office/powerpoint/2010/main" xmlns="" val="1236157427"/>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3" name="hammer.wav"/>
          </p:stSnd>
        </p:sndAc>
      </p:transition>
    </mc:Choice>
    <mc:Fallback>
      <p:transition spd="slow">
        <p:fade/>
        <p:sndAc>
          <p:stSnd>
            <p:snd r:embed="rId1" name="hammer.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C0C44EFE-96A7-48A2-95BC-93B60647CD98}" type="datetime1">
              <a:rPr lang="tr-TR" smtClean="0"/>
              <a:t>14.12.2012</a:t>
            </a:fld>
            <a:endParaRPr lang="tr-TR"/>
          </a:p>
        </p:txBody>
      </p:sp>
      <p:sp>
        <p:nvSpPr>
          <p:cNvPr id="6" name="Altbilgi Yer Tutucusu 5"/>
          <p:cNvSpPr>
            <a:spLocks noGrp="1"/>
          </p:cNvSpPr>
          <p:nvPr>
            <p:ph type="ftr" sz="quarter" idx="11"/>
          </p:nvPr>
        </p:nvSpPr>
        <p:spPr/>
        <p:txBody>
          <a:bodyPr/>
          <a:lstStyle/>
          <a:p>
            <a:r>
              <a:rPr lang="tr-TR" smtClean="0"/>
              <a:t>www.sorubak.com </a:t>
            </a:r>
            <a:endParaRPr lang="tr-TR"/>
          </a:p>
        </p:txBody>
      </p:sp>
      <p:sp>
        <p:nvSpPr>
          <p:cNvPr id="7" name="Slayt Numarası Yer Tutucusu 6"/>
          <p:cNvSpPr>
            <a:spLocks noGrp="1"/>
          </p:cNvSpPr>
          <p:nvPr>
            <p:ph type="sldNum" sz="quarter" idx="12"/>
          </p:nvPr>
        </p:nvSpPr>
        <p:spPr/>
        <p:txBody>
          <a:bodyPr/>
          <a:lstStyle/>
          <a:p>
            <a:fld id="{EEBF9020-F0B4-48D5-9DDB-F0D4D549EEAE}" type="slidenum">
              <a:rPr lang="tr-TR" smtClean="0"/>
              <a:pPr/>
              <a:t>‹#›</a:t>
            </a:fld>
            <a:endParaRPr lang="tr-TR"/>
          </a:p>
        </p:txBody>
      </p:sp>
    </p:spTree>
    <p:extLst>
      <p:ext uri="{BB962C8B-B14F-4D97-AF65-F5344CB8AC3E}">
        <p14:creationId xmlns:p14="http://schemas.microsoft.com/office/powerpoint/2010/main" xmlns="" val="2392707676"/>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3" name="hammer.wav"/>
          </p:stSnd>
        </p:sndAc>
      </p:transition>
    </mc:Choice>
    <mc:Fallback>
      <p:transition spd="slow">
        <p:fade/>
        <p:sndAc>
          <p:stSnd>
            <p:snd r:embed="rId1" name="hammer.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852ECA-5B72-4D2D-8B68-F094571F7A63}" type="datetime1">
              <a:rPr lang="tr-TR" smtClean="0"/>
              <a:t>14.12.2012</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tr-TR" smtClean="0"/>
              <a:t>www.sorubak.com </a:t>
            </a:r>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BF9020-F0B4-48D5-9DDB-F0D4D549EEAE}" type="slidenum">
              <a:rPr lang="tr-TR" smtClean="0"/>
              <a:pPr/>
              <a:t>‹#›</a:t>
            </a:fld>
            <a:endParaRPr lang="tr-TR"/>
          </a:p>
        </p:txBody>
      </p:sp>
    </p:spTree>
    <p:extLst>
      <p:ext uri="{BB962C8B-B14F-4D97-AF65-F5344CB8AC3E}">
        <p14:creationId xmlns:p14="http://schemas.microsoft.com/office/powerpoint/2010/main" xmlns="" val="31020317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4000">
        <p14:vortex dir="r"/>
        <p:sndAc>
          <p:stSnd>
            <p:snd r:embed="rId14" name="hammer.wav"/>
          </p:stSnd>
        </p:sndAc>
      </p:transition>
    </mc:Choice>
    <mc:Fallback>
      <p:transition spd="slow">
        <p:fade/>
        <p:sndAc>
          <p:stSnd>
            <p:snd r:embed="rId13" name="hammer.wav"/>
          </p:stSnd>
        </p:sndAc>
      </p:transition>
    </mc:Fallback>
  </mc:AlternateConten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1.wav"/></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1.wav"/></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1.wav"/></Relationships>
</file>

<file path=ppt/slides/_rels/slide5.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1.wav"/></Relationships>
</file>

<file path=ppt/slides/_rels/slide7.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1.wav"/></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1000" r="-11000"/>
          </a:stretch>
        </a:blip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dirty="0"/>
          </a:p>
        </p:txBody>
      </p:sp>
      <p:sp>
        <p:nvSpPr>
          <p:cNvPr id="3" name="Alt Başlık 2"/>
          <p:cNvSpPr>
            <a:spLocks noGrp="1"/>
          </p:cNvSpPr>
          <p:nvPr>
            <p:ph type="subTitle" idx="1"/>
          </p:nvPr>
        </p:nvSpPr>
        <p:spPr/>
        <p:txBody>
          <a:bodyPr/>
          <a:lstStyle/>
          <a:p>
            <a:endParaRPr lang="tr-TR"/>
          </a:p>
        </p:txBody>
      </p:sp>
      <p:sp>
        <p:nvSpPr>
          <p:cNvPr id="4" name="Dikdörtgen 3"/>
          <p:cNvSpPr/>
          <p:nvPr/>
        </p:nvSpPr>
        <p:spPr>
          <a:xfrm rot="19369334">
            <a:off x="534136" y="2293219"/>
            <a:ext cx="8467609" cy="923330"/>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tr-TR" sz="5400" b="1" cap="none" spc="150" dirty="0" smtClean="0">
                <a:ln w="11430"/>
                <a:solidFill>
                  <a:srgbClr val="A6060A"/>
                </a:solidFill>
                <a:effectLst>
                  <a:outerShdw blurRad="25400" algn="tl" rotWithShape="0">
                    <a:srgbClr val="000000">
                      <a:alpha val="43000"/>
                    </a:srgbClr>
                  </a:outerShdw>
                </a:effectLst>
                <a:latin typeface="Brush Script MT" pitchFamily="66" charset="0"/>
              </a:rPr>
              <a:t>ÇİRKİN ÖRDEK YAVRUSU</a:t>
            </a:r>
            <a:endParaRPr lang="tr-TR" sz="5400" b="1" cap="none" spc="150" dirty="0">
              <a:ln w="11430"/>
              <a:solidFill>
                <a:srgbClr val="A6060A"/>
              </a:solidFill>
              <a:effectLst>
                <a:outerShdw blurRad="25400" algn="tl" rotWithShape="0">
                  <a:srgbClr val="000000">
                    <a:alpha val="43000"/>
                  </a:srgbClr>
                </a:outerShdw>
              </a:effectLst>
              <a:latin typeface="Brush Script MT" pitchFamily="66" charset="0"/>
            </a:endParaRPr>
          </a:p>
        </p:txBody>
      </p:sp>
      <p:sp>
        <p:nvSpPr>
          <p:cNvPr id="5" name="Altbilgi Yer Tutucusu 4"/>
          <p:cNvSpPr>
            <a:spLocks noGrp="1"/>
          </p:cNvSpPr>
          <p:nvPr>
            <p:ph type="ftr" sz="quarter" idx="11"/>
          </p:nvPr>
        </p:nvSpPr>
        <p:spPr/>
        <p:txBody>
          <a:bodyPr/>
          <a:lstStyle/>
          <a:p>
            <a:r>
              <a:rPr lang="tr-TR" smtClean="0"/>
              <a:t>www.sorubak.com </a:t>
            </a:r>
            <a:endParaRPr lang="tr-TR"/>
          </a:p>
        </p:txBody>
      </p:sp>
    </p:spTree>
    <p:extLst>
      <p:ext uri="{BB962C8B-B14F-4D97-AF65-F5344CB8AC3E}">
        <p14:creationId xmlns:p14="http://schemas.microsoft.com/office/powerpoint/2010/main" xmlns="" val="3364698826"/>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4" name="hammer.wav"/>
          </p:stSnd>
        </p:sndAc>
      </p:transition>
    </mc:Choice>
    <mc:Fallback>
      <p:transition spd="slow">
        <p:fade/>
        <p:sndAc>
          <p:stSnd>
            <p:snd r:embed="rId2" name="hammer.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withEffect">
                                  <p:stCondLst>
                                    <p:cond delay="0"/>
                                  </p:stCondLst>
                                  <p:childTnLst>
                                    <p:animScale>
                                      <p:cBhvr>
                                        <p:cTn id="6" dur="2000" fill="hold"/>
                                        <p:tgtEl>
                                          <p:spTgt spid="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9000" r="-19000"/>
          </a:stretch>
        </a:blipFill>
        <a:effectLst/>
      </p:bgPr>
    </p:bg>
    <p:spTree>
      <p:nvGrpSpPr>
        <p:cNvPr id="1" name=""/>
        <p:cNvGrpSpPr/>
        <p:nvPr/>
      </p:nvGrpSpPr>
      <p:grpSpPr>
        <a:xfrm>
          <a:off x="0" y="0"/>
          <a:ext cx="0" cy="0"/>
          <a:chOff x="0" y="0"/>
          <a:chExt cx="0" cy="0"/>
        </a:xfrm>
      </p:grpSpPr>
      <p:sp>
        <p:nvSpPr>
          <p:cNvPr id="4" name="Dikdörtgen 3"/>
          <p:cNvSpPr/>
          <p:nvPr/>
        </p:nvSpPr>
        <p:spPr>
          <a:xfrm>
            <a:off x="539552" y="260648"/>
            <a:ext cx="8496944" cy="6517169"/>
          </a:xfrm>
          <a:prstGeom prst="rect">
            <a:avLst/>
          </a:prstGeom>
        </p:spPr>
        <p:txBody>
          <a:bodyPr wrap="square">
            <a:spAutoFit/>
          </a:bodyPr>
          <a:lstStyle/>
          <a:p>
            <a:pPr>
              <a:lnSpc>
                <a:spcPct val="150000"/>
              </a:lnSpc>
            </a:pPr>
            <a:r>
              <a:rPr lang="tr-TR" sz="2000" dirty="0">
                <a:latin typeface="Hand writing Mutlu" pitchFamily="2" charset="0"/>
              </a:rPr>
              <a:t> </a:t>
            </a:r>
            <a:r>
              <a:rPr lang="tr-TR" sz="2000" dirty="0">
                <a:solidFill>
                  <a:schemeClr val="bg1"/>
                </a:solidFill>
                <a:latin typeface="Hand writing Mutlu" pitchFamily="2" charset="0"/>
              </a:rPr>
              <a:t>Bir varmış, bir yokmuş evvel zaman içinde, kalbur saman içinde uzak bir ormanın yamacında bir ördek yaşarmış. Bu ördek , kuluçkaya oturmuş yumurtalarını bekliyormuş. yumurtaları çatlar çatlamaz sevinçle vaklayarak üzerlerinden kalkmış. O kadar memnunmuş ki;</a:t>
            </a:r>
            <a:br>
              <a:rPr lang="tr-TR" sz="2000" dirty="0">
                <a:solidFill>
                  <a:schemeClr val="bg1"/>
                </a:solidFill>
                <a:latin typeface="Hand writing Mutlu" pitchFamily="2" charset="0"/>
              </a:rPr>
            </a:br>
            <a:r>
              <a:rPr lang="tr-TR" sz="2000" dirty="0">
                <a:solidFill>
                  <a:schemeClr val="bg1"/>
                </a:solidFill>
                <a:latin typeface="Hand writing Mutlu" pitchFamily="2" charset="0"/>
              </a:rPr>
              <a:t>- “Şimdi ailemin yanına dönebilirim” diyerek sevinç içinde kanatlarını çırpmış. Fakat biraz sonra bakmış ki, yumurtalardan biri sapasağlam duruyor. Biraz canı sıkılmış doğrusu</a:t>
            </a:r>
            <a:r>
              <a:rPr lang="tr-TR" sz="2000" dirty="0" smtClean="0">
                <a:solidFill>
                  <a:schemeClr val="bg1"/>
                </a:solidFill>
                <a:latin typeface="Hand writing Mutlu" pitchFamily="2" charset="0"/>
              </a:rPr>
              <a:t>. Ama </a:t>
            </a:r>
            <a:r>
              <a:rPr lang="tr-TR" sz="2000" dirty="0">
                <a:solidFill>
                  <a:schemeClr val="bg1"/>
                </a:solidFill>
                <a:latin typeface="Hand writing Mutlu" pitchFamily="2" charset="0"/>
              </a:rPr>
              <a:t>yavrularının hepsi onun için çok değerli olduğundan başında beklemeye devam etmiş. Bir müddet daha üstüne oturup beklemiş ve bu son yumurta da çatlayınca içinden iri, çirkin bir ördek yavrusu çıkmış. Anne ördek bu yavruyu görünce onun çirkinliğinden biraz utanç duymuş. </a:t>
            </a:r>
            <a:br>
              <a:rPr lang="tr-TR" sz="2000" dirty="0">
                <a:solidFill>
                  <a:schemeClr val="bg1"/>
                </a:solidFill>
                <a:latin typeface="Hand writing Mutlu" pitchFamily="2" charset="0"/>
              </a:rPr>
            </a:br>
            <a:endParaRPr lang="tr-TR" sz="2000" dirty="0">
              <a:solidFill>
                <a:schemeClr val="bg1"/>
              </a:solidFill>
              <a:latin typeface="Hand writing Mutlu" pitchFamily="2" charset="0"/>
            </a:endParaRPr>
          </a:p>
        </p:txBody>
      </p:sp>
      <p:sp>
        <p:nvSpPr>
          <p:cNvPr id="2" name="Altbilgi Yer Tutucusu 1"/>
          <p:cNvSpPr>
            <a:spLocks noGrp="1"/>
          </p:cNvSpPr>
          <p:nvPr>
            <p:ph type="ftr" sz="quarter" idx="11"/>
          </p:nvPr>
        </p:nvSpPr>
        <p:spPr/>
        <p:txBody>
          <a:bodyPr/>
          <a:lstStyle/>
          <a:p>
            <a:r>
              <a:rPr lang="tr-TR" smtClean="0"/>
              <a:t>www.sorubak.com </a:t>
            </a:r>
            <a:endParaRPr lang="tr-TR"/>
          </a:p>
        </p:txBody>
      </p:sp>
    </p:spTree>
    <p:extLst>
      <p:ext uri="{BB962C8B-B14F-4D97-AF65-F5344CB8AC3E}">
        <p14:creationId xmlns:p14="http://schemas.microsoft.com/office/powerpoint/2010/main" xmlns="" val="3860977840"/>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4" name="hammer.wav"/>
          </p:stSnd>
        </p:sndAc>
      </p:transition>
    </mc:Choice>
    <mc:Fallback>
      <p:transition spd="slow">
        <p:fade/>
        <p:sndAc>
          <p:stSnd>
            <p:snd r:embed="rId2" name="hammer.wav"/>
          </p:stSnd>
        </p:sndAc>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20688" y="836712"/>
            <a:ext cx="8496944" cy="4524315"/>
          </a:xfrm>
          <a:prstGeom prst="rect">
            <a:avLst/>
          </a:prstGeom>
        </p:spPr>
        <p:txBody>
          <a:bodyPr wrap="square">
            <a:spAutoFit/>
          </a:bodyPr>
          <a:lstStyle/>
          <a:p>
            <a:pPr>
              <a:lnSpc>
                <a:spcPct val="150000"/>
              </a:lnSpc>
            </a:pPr>
            <a:r>
              <a:rPr lang="tr-TR" sz="2400" dirty="0">
                <a:latin typeface="Hand writing Mutlu" pitchFamily="2" charset="0"/>
              </a:rPr>
              <a:t>- “Neyse ki diğer yavrularım güzel,” diye düşünmüş ve artık daha fazla vakit kaybetmeden çiftliğe gitmek istediği için yavrularını peşine takarak suya girmiş. </a:t>
            </a:r>
            <a:br>
              <a:rPr lang="tr-TR" sz="2400" dirty="0">
                <a:latin typeface="Hand writing Mutlu" pitchFamily="2" charset="0"/>
              </a:rPr>
            </a:br>
            <a:r>
              <a:rPr lang="tr-TR" sz="2400" dirty="0">
                <a:latin typeface="Hand writing Mutlu" pitchFamily="2" charset="0"/>
              </a:rPr>
              <a:t>“Çirkin olanı hiç olmazsa iyi yüzüyor,” demiş anne ördek kendi kendine. “Öyleyse başka bir yavru ile karışmış olamaz. Belki büyüdükçe güzelleşir. Belki bir süre sonra da büyümesi durur.”</a:t>
            </a:r>
            <a:br>
              <a:rPr lang="tr-TR" sz="2400" dirty="0">
                <a:latin typeface="Hand writing Mutlu" pitchFamily="2" charset="0"/>
              </a:rPr>
            </a:br>
            <a:endParaRPr lang="tr-TR" sz="2400" dirty="0">
              <a:latin typeface="Hand writing Mutlu" pitchFamily="2" charset="0"/>
            </a:endParaRPr>
          </a:p>
        </p:txBody>
      </p:sp>
      <p:pic>
        <p:nvPicPr>
          <p:cNvPr id="1026" name="Picture 2" descr="http://t3.gstatic.com/images?q=tbn:ANd9GcSgRSm8SdE9YUhwSvORjtwwhcZcBPyrDMgFlvceChjXxJkX8sTtCP3lhHZS"/>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932040" y="4725144"/>
            <a:ext cx="3456384" cy="1898178"/>
          </a:xfrm>
          <a:prstGeom prst="rect">
            <a:avLst/>
          </a:prstGeom>
          <a:noFill/>
          <a:extLst>
            <a:ext uri="{909E8E84-426E-40DD-AFC4-6F175D3DCCD1}">
              <a14:hiddenFill xmlns:a14="http://schemas.microsoft.com/office/drawing/2010/main" xmlns="">
                <a:solidFill>
                  <a:srgbClr val="FFFFFF"/>
                </a:solidFill>
              </a14:hiddenFill>
            </a:ext>
          </a:extLst>
        </p:spPr>
      </p:pic>
      <p:sp>
        <p:nvSpPr>
          <p:cNvPr id="2" name="Altbilgi Yer Tutucusu 1"/>
          <p:cNvSpPr>
            <a:spLocks noGrp="1"/>
          </p:cNvSpPr>
          <p:nvPr>
            <p:ph type="ftr" sz="quarter" idx="11"/>
          </p:nvPr>
        </p:nvSpPr>
        <p:spPr/>
        <p:txBody>
          <a:bodyPr/>
          <a:lstStyle/>
          <a:p>
            <a:r>
              <a:rPr lang="tr-TR" smtClean="0"/>
              <a:t>www.sorubak.com </a:t>
            </a:r>
            <a:endParaRPr lang="tr-TR"/>
          </a:p>
        </p:txBody>
      </p:sp>
    </p:spTree>
    <p:extLst>
      <p:ext uri="{BB962C8B-B14F-4D97-AF65-F5344CB8AC3E}">
        <p14:creationId xmlns:p14="http://schemas.microsoft.com/office/powerpoint/2010/main" xmlns="" val="1172133262"/>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4" name="hammer.wav"/>
          </p:stSnd>
        </p:sndAc>
      </p:transition>
    </mc:Choice>
    <mc:Fallback>
      <p:transition spd="slow">
        <p:fade/>
        <p:sndAc>
          <p:stSnd>
            <p:snd r:embed="rId2" name="hammer.wav"/>
          </p:stSnd>
        </p:sndAc>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79512" y="188640"/>
            <a:ext cx="8856984" cy="6408712"/>
          </a:xfrm>
          <a:prstGeom prst="rect">
            <a:avLst/>
          </a:prstGeom>
        </p:spPr>
        <p:txBody>
          <a:bodyPr wrap="square">
            <a:spAutoFit/>
          </a:bodyPr>
          <a:lstStyle/>
          <a:p>
            <a:pPr>
              <a:lnSpc>
                <a:spcPct val="150000"/>
              </a:lnSpc>
            </a:pPr>
            <a:r>
              <a:rPr lang="tr-TR" sz="2400" dirty="0">
                <a:latin typeface="Hand writing Mutlu" pitchFamily="2" charset="0"/>
              </a:rPr>
              <a:t> </a:t>
            </a:r>
            <a:r>
              <a:rPr lang="tr-TR" sz="2400" dirty="0" smtClean="0">
                <a:latin typeface="Hand writing Mutlu" pitchFamily="2" charset="0"/>
              </a:rPr>
              <a:t>  Çirkin </a:t>
            </a:r>
            <a:r>
              <a:rPr lang="tr-TR" sz="2400" dirty="0">
                <a:latin typeface="Hand writing Mutlu" pitchFamily="2" charset="0"/>
              </a:rPr>
              <a:t>Ördek giderek daha da büyümüş ve diğer ördeklerden daha da farklılaşmış. Çevresindeki diğer hayvanlar onu hiç rahat bırakmıyor, onunla hep ‘Çirkin Ördek’ diyerek alay ediyormuş. Kardeşleri bile vak </a:t>
            </a:r>
            <a:r>
              <a:rPr lang="tr-TR" sz="2400" dirty="0" err="1">
                <a:latin typeface="Hand writing Mutlu" pitchFamily="2" charset="0"/>
              </a:rPr>
              <a:t>vak</a:t>
            </a:r>
            <a:r>
              <a:rPr lang="tr-TR" sz="2400" dirty="0">
                <a:latin typeface="Hand writing Mutlu" pitchFamily="2" charset="0"/>
              </a:rPr>
              <a:t> edip başının etini yiyor, “Seni bir kedi kapsa da senden kurtulsak,” diyorlarmış. Tavuklar onu kovalıyor, onlara yem veren kız da ayağıyla onu ittirerek yemlerin yanından uzaklaştırıyormuş. Bizim çirkin ördek bunlara o kadar çok üzülüyormuş ki, gizli gizli ağladığı bile oluyormuş.</a:t>
            </a:r>
            <a:br>
              <a:rPr lang="tr-TR" sz="2400" dirty="0">
                <a:latin typeface="Hand writing Mutlu" pitchFamily="2" charset="0"/>
              </a:rPr>
            </a:br>
            <a:endParaRPr lang="tr-TR" sz="2400" dirty="0">
              <a:latin typeface="Hand writing Mutlu" pitchFamily="2" charset="0"/>
            </a:endParaRPr>
          </a:p>
        </p:txBody>
      </p:sp>
      <p:pic>
        <p:nvPicPr>
          <p:cNvPr id="5" name="Picture 4" descr="http://www.deviantart.com/download/123742474/UGLY_DUCKLING_by_FERNL.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436096" y="5147897"/>
            <a:ext cx="2232248" cy="1798099"/>
          </a:xfrm>
          <a:prstGeom prst="rect">
            <a:avLst/>
          </a:prstGeom>
          <a:noFill/>
          <a:extLst>
            <a:ext uri="{909E8E84-426E-40DD-AFC4-6F175D3DCCD1}">
              <a14:hiddenFill xmlns:a14="http://schemas.microsoft.com/office/drawing/2010/main" xmlns="">
                <a:solidFill>
                  <a:srgbClr val="FFFFFF"/>
                </a:solidFill>
              </a14:hiddenFill>
            </a:ext>
          </a:extLst>
        </p:spPr>
      </p:pic>
      <p:sp>
        <p:nvSpPr>
          <p:cNvPr id="2" name="Altbilgi Yer Tutucusu 1"/>
          <p:cNvSpPr>
            <a:spLocks noGrp="1"/>
          </p:cNvSpPr>
          <p:nvPr>
            <p:ph type="ftr" sz="quarter" idx="11"/>
          </p:nvPr>
        </p:nvSpPr>
        <p:spPr/>
        <p:txBody>
          <a:bodyPr/>
          <a:lstStyle/>
          <a:p>
            <a:r>
              <a:rPr lang="tr-TR" smtClean="0"/>
              <a:t>www.sorubak.com </a:t>
            </a:r>
            <a:endParaRPr lang="tr-TR"/>
          </a:p>
        </p:txBody>
      </p:sp>
    </p:spTree>
    <p:extLst>
      <p:ext uri="{BB962C8B-B14F-4D97-AF65-F5344CB8AC3E}">
        <p14:creationId xmlns:p14="http://schemas.microsoft.com/office/powerpoint/2010/main" xmlns="" val="3871352047"/>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4" name="hammer.wav"/>
          </p:stSnd>
        </p:sndAc>
      </p:transition>
    </mc:Choice>
    <mc:Fallback>
      <p:transition spd="slow">
        <p:fade/>
        <p:sndAc>
          <p:stSnd>
            <p:snd r:embed="rId2" name="hammer.wav"/>
          </p:stSnd>
        </p:sndAc>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07504" y="0"/>
            <a:ext cx="9036496" cy="6741368"/>
          </a:xfrm>
          <a:prstGeom prst="rect">
            <a:avLst/>
          </a:prstGeom>
        </p:spPr>
        <p:txBody>
          <a:bodyPr wrap="square">
            <a:spAutoFit/>
          </a:bodyPr>
          <a:lstStyle/>
          <a:p>
            <a:pPr>
              <a:lnSpc>
                <a:spcPct val="150000"/>
              </a:lnSpc>
            </a:pPr>
            <a:endParaRPr lang="tr-TR" dirty="0" smtClean="0"/>
          </a:p>
          <a:p>
            <a:pPr>
              <a:lnSpc>
                <a:spcPct val="150000"/>
              </a:lnSpc>
            </a:pPr>
            <a:r>
              <a:rPr lang="tr-TR" dirty="0"/>
              <a:t> </a:t>
            </a:r>
            <a:r>
              <a:rPr lang="tr-TR" dirty="0" smtClean="0"/>
              <a:t>      </a:t>
            </a:r>
            <a:r>
              <a:rPr lang="tr-TR" sz="2400" dirty="0">
                <a:latin typeface="Hand writing Mutlu" pitchFamily="2" charset="0"/>
              </a:rPr>
              <a:t>Çirkin Ördek yavrusu bir gün ağlaya ağlaya çitlerin üzerinden uçarak atlamış ve çiftliği iyice geride bırakıp yaban ördeklerinin yaşadığı yere gelene kadar hiç durmadan yürümüş. Fakat yaban ördekleri de onun çirkin olduğunu düşünmüşler ve onunla dostluk kurmak istememişler. Ani bizim çirkin ördek yavrusu kimselere yaranamamış ve yapayalnız ortada kalmış. Ağaç dallarıyla çitlerdeki küçük kuşlar bile onun çirkinliği karşısında kaçışıp duruyorlarmış.</a:t>
            </a:r>
            <a:br>
              <a:rPr lang="tr-TR" sz="2400" dirty="0">
                <a:latin typeface="Hand writing Mutlu" pitchFamily="2" charset="0"/>
              </a:rPr>
            </a:br>
            <a:r>
              <a:rPr lang="tr-TR" sz="2400" dirty="0">
                <a:latin typeface="Hand writing Mutlu" pitchFamily="2" charset="0"/>
              </a:rPr>
              <a:t/>
            </a:r>
            <a:br>
              <a:rPr lang="tr-TR" sz="2400" dirty="0">
                <a:latin typeface="Hand writing Mutlu" pitchFamily="2" charset="0"/>
              </a:rPr>
            </a:br>
            <a:endParaRPr lang="tr-TR" sz="2400" dirty="0">
              <a:latin typeface="Hand writing Mutlu" pitchFamily="2" charset="0"/>
            </a:endParaRPr>
          </a:p>
        </p:txBody>
      </p:sp>
      <p:sp>
        <p:nvSpPr>
          <p:cNvPr id="2" name="Altbilgi Yer Tutucusu 1"/>
          <p:cNvSpPr>
            <a:spLocks noGrp="1"/>
          </p:cNvSpPr>
          <p:nvPr>
            <p:ph type="ftr" sz="quarter" idx="11"/>
          </p:nvPr>
        </p:nvSpPr>
        <p:spPr/>
        <p:txBody>
          <a:bodyPr/>
          <a:lstStyle/>
          <a:p>
            <a:r>
              <a:rPr lang="tr-TR" smtClean="0"/>
              <a:t>www.sorubak.com </a:t>
            </a:r>
            <a:endParaRPr lang="tr-TR"/>
          </a:p>
        </p:txBody>
      </p:sp>
    </p:spTree>
    <p:extLst>
      <p:ext uri="{BB962C8B-B14F-4D97-AF65-F5344CB8AC3E}">
        <p14:creationId xmlns:p14="http://schemas.microsoft.com/office/powerpoint/2010/main" xmlns="" val="1551198249"/>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3" name="hammer.wav"/>
          </p:stSnd>
        </p:sndAc>
      </p:transition>
    </mc:Choice>
    <mc:Fallback>
      <p:transition spd="slow">
        <p:fade/>
        <p:sndAc>
          <p:stSnd>
            <p:snd r:embed="rId2" name="hammer.wav"/>
          </p:stSnd>
        </p:sndAc>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269776" y="-60239"/>
            <a:ext cx="8460432" cy="5586145"/>
          </a:xfrm>
          <a:prstGeom prst="rect">
            <a:avLst/>
          </a:prstGeom>
        </p:spPr>
        <p:txBody>
          <a:bodyPr wrap="square">
            <a:spAutoFit/>
          </a:bodyPr>
          <a:lstStyle/>
          <a:p>
            <a:pPr>
              <a:lnSpc>
                <a:spcPct val="150000"/>
              </a:lnSpc>
            </a:pPr>
            <a:r>
              <a:rPr lang="tr-TR" dirty="0"/>
              <a:t/>
            </a:r>
            <a:br>
              <a:rPr lang="tr-TR" dirty="0"/>
            </a:br>
            <a:r>
              <a:rPr lang="tr-TR" dirty="0"/>
              <a:t>    </a:t>
            </a:r>
            <a:r>
              <a:rPr lang="tr-TR" sz="2000" dirty="0">
                <a:latin typeface="Hand writing Mutlu" pitchFamily="2" charset="0"/>
              </a:rPr>
              <a:t>Sonbahar gelmiş, ağaç yaprakları sararıp solmaya ve birer birer dökülmeye başlamış. Bir gün, güneş batarken bembeyaz tüylü, büyük ve güzel kuşlardan oluşan bir kuş sürüsü Çirkin </a:t>
            </a:r>
            <a:r>
              <a:rPr lang="tr-TR" sz="2000" dirty="0" err="1">
                <a:latin typeface="Hand writing Mutlu" pitchFamily="2" charset="0"/>
              </a:rPr>
              <a:t>Ördek’in</a:t>
            </a:r>
            <a:r>
              <a:rPr lang="tr-TR" sz="2000" dirty="0">
                <a:latin typeface="Hand writing Mutlu" pitchFamily="2" charset="0"/>
              </a:rPr>
              <a:t> tam önünden, çalıların arasından havalanmış. Uçarken dalgalanıyormuş gibi hareket eden çok zarif, uzun boyunlu kuşlarmış bunlar. Çirkin Ördek, bu kuşlara bayılmış, peşlerine takılıp bağırmaya başlamış ama onlar kocaman kanatlarını açar açmaz gökyüzünün derinliklerinde kaybolmuşlar. Çirkin Ördek ne olduklarını bilmediği bu kuşlara bayılmış. Onların peşi sıra gitmek istiyormuş.</a:t>
            </a:r>
            <a:br>
              <a:rPr lang="tr-TR" sz="2000" dirty="0">
                <a:latin typeface="Hand writing Mutlu" pitchFamily="2" charset="0"/>
              </a:rPr>
            </a:br>
            <a:endParaRPr lang="tr-TR" sz="2000" dirty="0">
              <a:latin typeface="Hand writing Mutlu" pitchFamily="2" charset="0"/>
            </a:endParaRPr>
          </a:p>
        </p:txBody>
      </p:sp>
      <p:pic>
        <p:nvPicPr>
          <p:cNvPr id="3074" name="Picture 2" descr="http://2.bp.blogspot.com/-V0eAcoasy1Y/UBlkwN975oI/AAAAAAAABi0/D47nCrA6SLA/s1600/UglyDuckling.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83968" y="4576581"/>
            <a:ext cx="2808312" cy="226212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Altbilgi Yer Tutucusu 1"/>
          <p:cNvSpPr>
            <a:spLocks noGrp="1"/>
          </p:cNvSpPr>
          <p:nvPr>
            <p:ph type="ftr" sz="quarter" idx="11"/>
          </p:nvPr>
        </p:nvSpPr>
        <p:spPr/>
        <p:txBody>
          <a:bodyPr/>
          <a:lstStyle/>
          <a:p>
            <a:r>
              <a:rPr lang="tr-TR" smtClean="0"/>
              <a:t>www.sorubak.com </a:t>
            </a:r>
            <a:endParaRPr lang="tr-TR"/>
          </a:p>
        </p:txBody>
      </p:sp>
    </p:spTree>
    <p:extLst>
      <p:ext uri="{BB962C8B-B14F-4D97-AF65-F5344CB8AC3E}">
        <p14:creationId xmlns:p14="http://schemas.microsoft.com/office/powerpoint/2010/main" xmlns="" val="1575599735"/>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4" name="hammer.wav"/>
          </p:stSnd>
        </p:sndAc>
      </p:transition>
    </mc:Choice>
    <mc:Fallback>
      <p:transition spd="slow">
        <p:fade/>
        <p:sndAc>
          <p:stSnd>
            <p:snd r:embed="rId2" name="hammer.wav"/>
          </p:stSnd>
        </p:sndAc>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323528" y="188640"/>
            <a:ext cx="8424936" cy="6047809"/>
          </a:xfrm>
          <a:prstGeom prst="rect">
            <a:avLst/>
          </a:prstGeom>
        </p:spPr>
        <p:txBody>
          <a:bodyPr wrap="square">
            <a:spAutoFit/>
          </a:bodyPr>
          <a:lstStyle/>
          <a:p>
            <a:pPr>
              <a:lnSpc>
                <a:spcPct val="150000"/>
              </a:lnSpc>
            </a:pPr>
            <a:r>
              <a:rPr lang="tr-TR" dirty="0" smtClean="0"/>
              <a:t>       </a:t>
            </a:r>
            <a:r>
              <a:rPr lang="tr-TR" sz="2400" dirty="0">
                <a:latin typeface="Hand writing Mutlu" pitchFamily="2" charset="0"/>
              </a:rPr>
              <a:t>Bir gün kanatlarının gücünü denerken aşağıda, bir derede daha önce gördüğü o beyaz tüylü kuşlardan birçoğunun yüzdüğünü görmüş. Bir an bile düşünmeden, “Aşağı iniyorum,” diye kararını vermiş. “Çirkin de olsam onların yanlarına gideceğim.” Böylece dereye, suyun üzerine inmiş. Kıyıda iki çocuk beyaz kuşlara ekmek kırıntısı atıyormuş. Çirkin </a:t>
            </a:r>
            <a:r>
              <a:rPr lang="tr-TR" sz="2400" dirty="0" err="1">
                <a:latin typeface="Hand writing Mutlu" pitchFamily="2" charset="0"/>
              </a:rPr>
              <a:t>Ördek’i</a:t>
            </a:r>
            <a:r>
              <a:rPr lang="tr-TR" sz="2400" dirty="0">
                <a:latin typeface="Hand writing Mutlu" pitchFamily="2" charset="0"/>
              </a:rPr>
              <a:t> görünce hemen annelerine, “Anne bak!” demişler. “Bir kuğu daha var orada! Bu kuğu diğerlerinden daha güzel hem de!”</a:t>
            </a:r>
            <a:br>
              <a:rPr lang="tr-TR" sz="2400" dirty="0">
                <a:latin typeface="Hand writing Mutlu" pitchFamily="2" charset="0"/>
              </a:rPr>
            </a:br>
            <a:endParaRPr lang="tr-TR" dirty="0">
              <a:latin typeface="Hand writing Mutlu" pitchFamily="2" charset="0"/>
            </a:endParaRPr>
          </a:p>
        </p:txBody>
      </p:sp>
      <p:sp>
        <p:nvSpPr>
          <p:cNvPr id="2" name="Altbilgi Yer Tutucusu 1"/>
          <p:cNvSpPr>
            <a:spLocks noGrp="1"/>
          </p:cNvSpPr>
          <p:nvPr>
            <p:ph type="ftr" sz="quarter" idx="11"/>
          </p:nvPr>
        </p:nvSpPr>
        <p:spPr/>
        <p:txBody>
          <a:bodyPr/>
          <a:lstStyle/>
          <a:p>
            <a:r>
              <a:rPr lang="tr-TR" smtClean="0"/>
              <a:t>www.sorubak.com </a:t>
            </a:r>
            <a:endParaRPr lang="tr-TR"/>
          </a:p>
        </p:txBody>
      </p:sp>
    </p:spTree>
    <p:extLst>
      <p:ext uri="{BB962C8B-B14F-4D97-AF65-F5344CB8AC3E}">
        <p14:creationId xmlns:p14="http://schemas.microsoft.com/office/powerpoint/2010/main" xmlns="" val="1498137147"/>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3" name="hammer.wav"/>
          </p:stSnd>
        </p:sndAc>
      </p:transition>
    </mc:Choice>
    <mc:Fallback>
      <p:transition spd="slow">
        <p:fade/>
        <p:sndAc>
          <p:stSnd>
            <p:snd r:embed="rId2" name="hammer.wav"/>
          </p:stSnd>
        </p:sndAc>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539552" y="1268760"/>
            <a:ext cx="7992888" cy="3739485"/>
          </a:xfrm>
          <a:prstGeom prst="rect">
            <a:avLst/>
          </a:prstGeom>
        </p:spPr>
        <p:txBody>
          <a:bodyPr wrap="square">
            <a:spAutoFit/>
          </a:bodyPr>
          <a:lstStyle/>
          <a:p>
            <a:pPr>
              <a:lnSpc>
                <a:spcPct val="150000"/>
              </a:lnSpc>
            </a:pPr>
            <a:r>
              <a:rPr lang="tr-TR" dirty="0"/>
              <a:t> </a:t>
            </a:r>
            <a:r>
              <a:rPr lang="tr-TR" dirty="0" smtClean="0"/>
              <a:t>      </a:t>
            </a:r>
            <a:r>
              <a:rPr lang="tr-TR" sz="2000" dirty="0" smtClean="0">
                <a:latin typeface="Hand writing Mutlu" pitchFamily="2" charset="0"/>
              </a:rPr>
              <a:t>Çirkin </a:t>
            </a:r>
            <a:r>
              <a:rPr lang="tr-TR" sz="2000" dirty="0">
                <a:latin typeface="Hand writing Mutlu" pitchFamily="2" charset="0"/>
              </a:rPr>
              <a:t>Ördek çocukların ne demek istediğini anlamamış. Beyaz kuşlar arkalarına dönüp ona bakınca utancından boynunu bükmüş. “İsterseniz siz de Çirkin Ördek diye alay edin. Umurumda değil artık!” demiş içinden. Sonra, başını kaldırırken suda ilk kez kendini görmüş. Upuzun bir boynu, bembeyaz, harika tüyleri varmış. Bu ben miyim diye uzun süre emin olamamış.</a:t>
            </a:r>
            <a:br>
              <a:rPr lang="tr-TR" sz="2000" dirty="0">
                <a:latin typeface="Hand writing Mutlu" pitchFamily="2" charset="0"/>
              </a:rPr>
            </a:br>
            <a:endParaRPr lang="tr-TR" dirty="0">
              <a:latin typeface="Hand writing Mutlu" pitchFamily="2" charset="0"/>
            </a:endParaRPr>
          </a:p>
        </p:txBody>
      </p:sp>
      <p:sp>
        <p:nvSpPr>
          <p:cNvPr id="2" name="Altbilgi Yer Tutucusu 1"/>
          <p:cNvSpPr>
            <a:spLocks noGrp="1"/>
          </p:cNvSpPr>
          <p:nvPr>
            <p:ph type="ftr" sz="quarter" idx="11"/>
          </p:nvPr>
        </p:nvSpPr>
        <p:spPr/>
        <p:txBody>
          <a:bodyPr/>
          <a:lstStyle/>
          <a:p>
            <a:r>
              <a:rPr lang="tr-TR" smtClean="0"/>
              <a:t>www.sorubak.com </a:t>
            </a:r>
            <a:endParaRPr lang="tr-TR"/>
          </a:p>
        </p:txBody>
      </p:sp>
    </p:spTree>
    <p:extLst>
      <p:ext uri="{BB962C8B-B14F-4D97-AF65-F5344CB8AC3E}">
        <p14:creationId xmlns:p14="http://schemas.microsoft.com/office/powerpoint/2010/main" xmlns="" val="2398808052"/>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3" name="hammer.wav"/>
          </p:stSnd>
        </p:sndAc>
      </p:transition>
    </mc:Choice>
    <mc:Fallback>
      <p:transition spd="slow">
        <p:fade/>
        <p:sndAc>
          <p:stSnd>
            <p:snd r:embed="rId2" name="hammer.wav"/>
          </p:stSnd>
        </p:sndAc>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323528" y="0"/>
            <a:ext cx="8136904" cy="5216813"/>
          </a:xfrm>
          <a:prstGeom prst="rect">
            <a:avLst/>
          </a:prstGeom>
        </p:spPr>
        <p:txBody>
          <a:bodyPr wrap="square">
            <a:spAutoFit/>
          </a:bodyPr>
          <a:lstStyle/>
          <a:p>
            <a:pPr>
              <a:lnSpc>
                <a:spcPct val="150000"/>
              </a:lnSpc>
            </a:pPr>
            <a:r>
              <a:rPr lang="tr-TR" dirty="0"/>
              <a:t/>
            </a:r>
            <a:br>
              <a:rPr lang="tr-TR" dirty="0"/>
            </a:br>
            <a:r>
              <a:rPr lang="tr-TR" sz="2400" b="1" dirty="0">
                <a:latin typeface="Hand writing Mutlu" pitchFamily="2" charset="0"/>
              </a:rPr>
              <a:t>     </a:t>
            </a:r>
            <a:r>
              <a:rPr lang="tr-TR" sz="2400" b="1" dirty="0" smtClean="0">
                <a:latin typeface="Hand writing Mutlu" pitchFamily="2" charset="0"/>
              </a:rPr>
              <a:t>Yanına </a:t>
            </a:r>
            <a:r>
              <a:rPr lang="tr-TR" sz="2400" b="1" dirty="0">
                <a:latin typeface="Hand writing Mutlu" pitchFamily="2" charset="0"/>
              </a:rPr>
              <a:t>gelen diğer kuğular, ne kadar güzel olduğunu söyledikçe, ne yapacağını bilememiş. Ama artık bir kuğu olduğunu biliyormuş ve çirkin ördek yavrusu olmaktan kurtulmuş ya.. daha ne olsun .. Hayatını mutlu bir şekilde geçirmiş, artık herkes ona hayran hayran bakıyormuş</a:t>
            </a:r>
            <a:r>
              <a:rPr lang="tr-TR" sz="2400" b="1" dirty="0" smtClean="0">
                <a:latin typeface="Hand writing Mutlu" pitchFamily="2" charset="0"/>
              </a:rPr>
              <a:t>.</a:t>
            </a:r>
          </a:p>
          <a:p>
            <a:pPr>
              <a:lnSpc>
                <a:spcPct val="150000"/>
              </a:lnSpc>
            </a:pPr>
            <a:r>
              <a:rPr lang="tr-TR" sz="2400" b="1" dirty="0">
                <a:latin typeface="Curlz MT" pitchFamily="82" charset="0"/>
              </a:rPr>
              <a:t> </a:t>
            </a:r>
            <a:r>
              <a:rPr lang="tr-TR" sz="2400" b="1" dirty="0" smtClean="0">
                <a:latin typeface="Curlz MT" pitchFamily="82" charset="0"/>
              </a:rPr>
              <a:t>                                               </a:t>
            </a:r>
            <a:r>
              <a:rPr lang="tr-TR" sz="6000" b="1" dirty="0" smtClean="0">
                <a:solidFill>
                  <a:schemeClr val="tx1">
                    <a:lumMod val="65000"/>
                    <a:lumOff val="35000"/>
                  </a:schemeClr>
                </a:solidFill>
                <a:latin typeface="Curlz MT" pitchFamily="82" charset="0"/>
              </a:rPr>
              <a:t>SON</a:t>
            </a:r>
            <a:endParaRPr lang="tr-TR" sz="6000" b="1" dirty="0">
              <a:solidFill>
                <a:schemeClr val="tx1">
                  <a:lumMod val="65000"/>
                  <a:lumOff val="35000"/>
                </a:schemeClr>
              </a:solidFill>
              <a:latin typeface="Curlz MT" pitchFamily="82" charset="0"/>
            </a:endParaRPr>
          </a:p>
        </p:txBody>
      </p:sp>
      <p:pic>
        <p:nvPicPr>
          <p:cNvPr id="4100" name="Picture 4" descr="http://www.mylakelandchurch.com/swan.gi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3528" y="3714795"/>
            <a:ext cx="4502431" cy="3143206"/>
          </a:xfrm>
          <a:prstGeom prst="rect">
            <a:avLst/>
          </a:prstGeom>
          <a:noFill/>
          <a:extLst>
            <a:ext uri="{909E8E84-426E-40DD-AFC4-6F175D3DCCD1}">
              <a14:hiddenFill xmlns:a14="http://schemas.microsoft.com/office/drawing/2010/main" xmlns="">
                <a:solidFill>
                  <a:srgbClr val="FFFFFF"/>
                </a:solidFill>
              </a14:hiddenFill>
            </a:ext>
          </a:extLst>
        </p:spPr>
      </p:pic>
      <p:sp>
        <p:nvSpPr>
          <p:cNvPr id="2" name="Altbilgi Yer Tutucusu 1"/>
          <p:cNvSpPr>
            <a:spLocks noGrp="1"/>
          </p:cNvSpPr>
          <p:nvPr>
            <p:ph type="ftr" sz="quarter" idx="11"/>
          </p:nvPr>
        </p:nvSpPr>
        <p:spPr/>
        <p:txBody>
          <a:bodyPr/>
          <a:lstStyle/>
          <a:p>
            <a:r>
              <a:rPr lang="tr-TR" smtClean="0"/>
              <a:t>www.sorubak.com </a:t>
            </a:r>
            <a:endParaRPr lang="tr-TR"/>
          </a:p>
        </p:txBody>
      </p:sp>
    </p:spTree>
    <p:extLst>
      <p:ext uri="{BB962C8B-B14F-4D97-AF65-F5344CB8AC3E}">
        <p14:creationId xmlns:p14="http://schemas.microsoft.com/office/powerpoint/2010/main" xmlns="" val="1841801700"/>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4" name="hammer.wav"/>
          </p:stSnd>
        </p:sndAc>
      </p:transition>
    </mc:Choice>
    <mc:Fallback>
      <p:transition spd="slow">
        <p:fade/>
        <p:sndAc>
          <p:stSnd>
            <p:snd r:embed="rId2" name="hammer.wav"/>
          </p:stSnd>
        </p:sndAc>
      </p:transition>
    </mc:Fallback>
  </mc:AlternateContent>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TotalTime>
  <Words>379</Words>
  <Application>Microsoft Office PowerPoint</Application>
  <PresentationFormat>Ekran Gösterisi (4:3)</PresentationFormat>
  <Paragraphs>20</Paragraphs>
  <Slides>9</Slides>
  <Notes>0</Notes>
  <HiddenSlides>0</HiddenSlides>
  <MMClips>0</MMClips>
  <ScaleCrop>false</ScaleCrop>
  <HeadingPairs>
    <vt:vector size="4" baseType="variant">
      <vt:variant>
        <vt:lpstr>Tema</vt:lpstr>
      </vt:variant>
      <vt:variant>
        <vt:i4>1</vt:i4>
      </vt:variant>
      <vt:variant>
        <vt:lpstr>Slayt Başlıkları</vt:lpstr>
      </vt:variant>
      <vt:variant>
        <vt:i4>9</vt:i4>
      </vt:variant>
    </vt:vector>
  </HeadingPairs>
  <TitlesOfParts>
    <vt:vector size="10" baseType="lpstr">
      <vt:lpstr>Ofis Teması</vt:lpstr>
      <vt:lpstr>Slayt 1</vt:lpstr>
      <vt:lpstr>Slayt 2</vt:lpstr>
      <vt:lpstr>Slayt 3</vt:lpstr>
      <vt:lpstr>Slayt 4</vt:lpstr>
      <vt:lpstr>Slayt 5</vt:lpstr>
      <vt:lpstr>Slayt 6</vt:lpstr>
      <vt:lpstr>Slayt 7</vt:lpstr>
      <vt:lpstr>Slayt 8</vt:lpstr>
      <vt:lpstr>Slayt 9</vt:lpstr>
    </vt:vector>
  </TitlesOfParts>
  <Company>~ By M.Baran ™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Yiğit</dc:creator>
  <cp:lastModifiedBy>lenovo</cp:lastModifiedBy>
  <cp:revision>22</cp:revision>
  <dcterms:created xsi:type="dcterms:W3CDTF">2012-12-13T22:09:23Z</dcterms:created>
  <dcterms:modified xsi:type="dcterms:W3CDTF">2012-12-14T18:38:06Z</dcterms:modified>
</cp:coreProperties>
</file>