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3B850-7248-428A-83B8-B1D3360E2E48}" type="datetimeFigureOut">
              <a:rPr lang="tr-TR" smtClean="0"/>
              <a:pPr/>
              <a:t>28.02.2002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24FA73-2BF1-45D2-BDC8-8D8CB868A2F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95758-7D2A-4F38-9E43-8AAB61AD1EDA}" type="datetime1">
              <a:rPr lang="tr-TR" smtClean="0"/>
              <a:pPr/>
              <a:t>28.02.2002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F2F3DF-B014-4EA2-8A35-0EEBF1540BE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 FIRINCIOĞULLARI </a:t>
            </a:r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6CCF-E915-4BFD-B221-CEE768249A1A}" type="datetime1">
              <a:rPr lang="tr-TR" smtClean="0"/>
              <a:pPr/>
              <a:t>28.02.2002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 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2F3DF-B014-4EA2-8A35-0EEBF1540B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2B2D9-C87B-4F51-BD2D-A9326841EA59}" type="datetime1">
              <a:rPr lang="tr-TR" smtClean="0"/>
              <a:pPr/>
              <a:t>28.02.2002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 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2F3DF-B014-4EA2-8A35-0EEBF1540B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0C4647C-118D-425F-A738-82EA13A3C5D9}" type="datetime1">
              <a:rPr lang="tr-TR" smtClean="0"/>
              <a:pPr/>
              <a:t>28.02.2002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CF2F3DF-B014-4EA2-8A35-0EEBF1540BE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ZİYA  FIRINCIOĞULLARI </a:t>
            </a:r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40F94-B5BA-4AE2-952B-B6E2E3DC1621}" type="datetime1">
              <a:rPr lang="tr-TR" smtClean="0"/>
              <a:pPr/>
              <a:t>28.02.2002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 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2F3DF-B014-4EA2-8A35-0EEBF1540BE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C67EB-B7AD-4E2E-9788-1E4DA865C9B7}" type="datetime1">
              <a:rPr lang="tr-TR" smtClean="0"/>
              <a:pPr/>
              <a:t>28.02.2002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 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2F3DF-B014-4EA2-8A35-0EEBF1540BE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2F3DF-B014-4EA2-8A35-0EEBF1540BE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 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40522-13F9-4EA1-9766-CDF4CC0C4F4F}" type="datetime1">
              <a:rPr lang="tr-TR" smtClean="0"/>
              <a:pPr/>
              <a:t>28.02.2002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B6076-4FD8-4DE7-8228-0C06711AABBD}" type="datetime1">
              <a:rPr lang="tr-TR" smtClean="0"/>
              <a:pPr/>
              <a:t>28.02.2002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 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2F3DF-B014-4EA2-8A35-0EEBF1540BE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FBC3-AECF-4A06-94A4-D3EFF674EDD5}" type="datetime1">
              <a:rPr lang="tr-TR" smtClean="0"/>
              <a:pPr/>
              <a:t>28.02.2002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2F3DF-B014-4EA2-8A35-0EEBF1540B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EF0FF82-63FF-478A-8C7F-40F322AFAE28}" type="datetime1">
              <a:rPr lang="tr-TR" smtClean="0"/>
              <a:pPr/>
              <a:t>28.02.2002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CF2F3DF-B014-4EA2-8A35-0EEBF1540BE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ZİYA  FIRINCIOĞULLARI </a:t>
            </a:r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96C7C-ABE3-4EAA-9B17-4028730F6005}" type="datetime1">
              <a:rPr lang="tr-TR" smtClean="0"/>
              <a:pPr/>
              <a:t>28.02.2002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F2F3DF-B014-4EA2-8A35-0EEBF1540BE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 FIRINCIOĞULLARI </a:t>
            </a:r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88ECB64-489D-41ED-AC03-68D3E0E03966}" type="datetime1">
              <a:rPr lang="tr-TR" smtClean="0"/>
              <a:pPr/>
              <a:t>28.02.2002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ZİYA  FIRINCIOĞULLARI </a:t>
            </a:r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CF2F3DF-B014-4EA2-8A35-0EEBF1540BE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714752"/>
            <a:ext cx="6400800" cy="1924048"/>
          </a:xfrm>
        </p:spPr>
        <p:txBody>
          <a:bodyPr/>
          <a:lstStyle/>
          <a:p>
            <a:r>
              <a:rPr lang="tr-TR" dirty="0" smtClean="0">
                <a:solidFill>
                  <a:srgbClr val="7030A0"/>
                </a:solidFill>
              </a:rPr>
              <a:t>1.Aile bireyleriniz arasındaki  benzer ve farklı yönleriniz nelerdir  ? Söyleyiniz.</a:t>
            </a: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AİLEMDEN  KİME BENZİYORUM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 FIRINCIOĞULLARI </a:t>
            </a:r>
            <a:endParaRPr lang="tr-TR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solidFill>
                  <a:schemeClr val="tx1"/>
                </a:solidFill>
              </a:rPr>
              <a:t>Ben babam gibi kumral ,kahverengi  gözlüyüm.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Saçlarımın kıvırcıklığı ve birçok  davranışım da  anneme  benziyorum.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F0"/>
                </a:solidFill>
              </a:rPr>
              <a:t>Kim , Kime Benziyor ?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 FIRINCIOĞULLARI </a:t>
            </a:r>
            <a:endParaRPr lang="tr-TR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F0"/>
                </a:solidFill>
              </a:rPr>
              <a:t>Ağabeyim  ise  annem gibi sarışın , mavi gözlüdür.</a:t>
            </a:r>
          </a:p>
          <a:p>
            <a:r>
              <a:rPr lang="tr-TR" dirty="0" smtClean="0">
                <a:solidFill>
                  <a:srgbClr val="00B0F0"/>
                </a:solidFill>
              </a:rPr>
              <a:t>Davranışları ise tıpkı  babam gibidir.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7030A0"/>
                </a:solidFill>
              </a:rPr>
              <a:t>ABİM</a:t>
            </a: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 FIRINCIOĞULLARI </a:t>
            </a:r>
            <a:endParaRPr lang="tr-TR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1928802"/>
            <a:ext cx="6400800" cy="3709998"/>
          </a:xfrm>
        </p:spPr>
        <p:txBody>
          <a:bodyPr/>
          <a:lstStyle/>
          <a:p>
            <a:r>
              <a:rPr lang="tr-TR" dirty="0" smtClean="0">
                <a:solidFill>
                  <a:schemeClr val="accent6"/>
                </a:solidFill>
              </a:rPr>
              <a:t>Fiziksel ve kişisel özelliklerimiz anne ve babamıza benzeyebilir.</a:t>
            </a:r>
            <a:endParaRPr lang="tr-TR" dirty="0">
              <a:solidFill>
                <a:schemeClr val="accent6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142985"/>
            <a:ext cx="7772400" cy="714379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 FIRINCIOĞULLARI </a:t>
            </a:r>
            <a:endParaRPr lang="tr-TR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928934"/>
            <a:ext cx="6400800" cy="3071834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tr-TR" dirty="0" smtClean="0">
                <a:solidFill>
                  <a:srgbClr val="C00000"/>
                </a:solidFill>
              </a:rPr>
              <a:t>Fiziksel Özelliklerimiz </a:t>
            </a:r>
          </a:p>
          <a:p>
            <a:pPr marL="514350" indent="-514350"/>
            <a:r>
              <a:rPr lang="tr-TR" dirty="0" smtClean="0">
                <a:solidFill>
                  <a:srgbClr val="00B050"/>
                </a:solidFill>
              </a:rPr>
              <a:t>Boyumuz,</a:t>
            </a:r>
          </a:p>
          <a:p>
            <a:pPr marL="514350" indent="-514350"/>
            <a:r>
              <a:rPr lang="tr-TR" dirty="0" smtClean="0">
                <a:solidFill>
                  <a:srgbClr val="00B050"/>
                </a:solidFill>
              </a:rPr>
              <a:t>Kilomuz,</a:t>
            </a:r>
          </a:p>
          <a:p>
            <a:pPr marL="514350" indent="-514350"/>
            <a:r>
              <a:rPr lang="tr-TR" dirty="0" smtClean="0">
                <a:solidFill>
                  <a:srgbClr val="00B050"/>
                </a:solidFill>
              </a:rPr>
              <a:t>Göz , saç ve ten rengimiz,</a:t>
            </a:r>
          </a:p>
          <a:p>
            <a:pPr marL="514350" indent="-514350"/>
            <a:r>
              <a:rPr lang="tr-TR" dirty="0" smtClean="0">
                <a:solidFill>
                  <a:srgbClr val="00B050"/>
                </a:solidFill>
              </a:rPr>
              <a:t>Cinsiyetimiz  </a:t>
            </a:r>
            <a:r>
              <a:rPr lang="tr-TR" dirty="0" smtClean="0">
                <a:solidFill>
                  <a:schemeClr val="tx1"/>
                </a:solidFill>
              </a:rPr>
              <a:t>gibi özelliklerdir.</a:t>
            </a:r>
          </a:p>
          <a:p>
            <a:pPr marL="514350" indent="-514350"/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357299"/>
            <a:ext cx="7772400" cy="1357321"/>
          </a:xfrm>
        </p:spPr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Özelliklerimiz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 FIRINCIOĞULLARI </a:t>
            </a:r>
            <a:endParaRPr lang="tr-TR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1928802"/>
            <a:ext cx="6400800" cy="4214842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2.Kişisel  Özelliklerimiz</a:t>
            </a:r>
          </a:p>
          <a:p>
            <a:r>
              <a:rPr lang="tr-TR" dirty="0" smtClean="0">
                <a:solidFill>
                  <a:srgbClr val="002060"/>
                </a:solidFill>
              </a:rPr>
              <a:t>Duygularımız,</a:t>
            </a:r>
          </a:p>
          <a:p>
            <a:r>
              <a:rPr lang="tr-TR" dirty="0" smtClean="0">
                <a:solidFill>
                  <a:srgbClr val="00B0F0"/>
                </a:solidFill>
              </a:rPr>
              <a:t>İlgi duyduğumuz alanlar,</a:t>
            </a:r>
          </a:p>
          <a:p>
            <a:r>
              <a:rPr lang="tr-TR" dirty="0" smtClean="0">
                <a:solidFill>
                  <a:srgbClr val="7030A0"/>
                </a:solidFill>
              </a:rPr>
              <a:t>Korktuğumuz durumlar,</a:t>
            </a:r>
          </a:p>
          <a:p>
            <a:r>
              <a:rPr lang="tr-TR" dirty="0" smtClean="0">
                <a:solidFill>
                  <a:srgbClr val="002060"/>
                </a:solidFill>
              </a:rPr>
              <a:t>Hoşlanıp hoşlanmadığımız durumlar,</a:t>
            </a:r>
          </a:p>
          <a:p>
            <a:r>
              <a:rPr lang="tr-TR" dirty="0" smtClean="0">
                <a:solidFill>
                  <a:srgbClr val="002060"/>
                </a:solidFill>
              </a:rPr>
              <a:t>Merak ettiğimiz durumlar,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Yeteneklerimiz .</a:t>
            </a: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642941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 FIRINCIOĞULLARI </a:t>
            </a:r>
            <a:endParaRPr lang="tr-TR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Bizim özelliğimiz  bize özeldir.</a:t>
            </a:r>
          </a:p>
          <a:p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Unutmayalım  ki </a:t>
            </a: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 FIRINCIOĞULLARI </a:t>
            </a:r>
            <a:endParaRPr lang="tr-TR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2643206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C00000"/>
                </a:solidFill>
              </a:rPr>
              <a:t>1. </a:t>
            </a:r>
            <a:r>
              <a:rPr lang="tr-TR" dirty="0" smtClean="0">
                <a:solidFill>
                  <a:schemeClr val="tx1"/>
                </a:solidFill>
              </a:rPr>
              <a:t>Ailenizde  kime benzediğinizi düşünüyorsunuz ?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Bu kişi  ile  hangi özellikleriniz  birbirinize  benzetiyorsunuz ?  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5-6 cümle ile  defterinize  yazınız. 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428737"/>
            <a:ext cx="7772400" cy="1357321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Soru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 FIRINCIOĞULLARI </a:t>
            </a:r>
            <a:endParaRPr lang="tr-TR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41</TotalTime>
  <Words>147</Words>
  <Application>Microsoft Office PowerPoint</Application>
  <PresentationFormat>Ekran Gösterisi (4:3)</PresentationFormat>
  <Paragraphs>38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Kağıt</vt:lpstr>
      <vt:lpstr>AİLEMDEN  KİME BENZİYORUM</vt:lpstr>
      <vt:lpstr>Kim , Kime Benziyor ?</vt:lpstr>
      <vt:lpstr>ABİM</vt:lpstr>
      <vt:lpstr>-</vt:lpstr>
      <vt:lpstr>Özelliklerimiz</vt:lpstr>
      <vt:lpstr>-</vt:lpstr>
      <vt:lpstr>Unutmayalım  ki </vt:lpstr>
      <vt:lpstr>Soru </vt:lpstr>
    </vt:vector>
  </TitlesOfParts>
  <Company>2000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AİLEMDEN  KİME BENZİYORUM</dc:title>
  <dc:creator>ziya68</dc:creator>
  <cp:lastModifiedBy>ziya68</cp:lastModifiedBy>
  <cp:revision>7</cp:revision>
  <dcterms:created xsi:type="dcterms:W3CDTF">2002-02-28T10:27:22Z</dcterms:created>
  <dcterms:modified xsi:type="dcterms:W3CDTF">2002-02-28T11:10:32Z</dcterms:modified>
</cp:coreProperties>
</file>