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A8F6F-2CD1-4BCB-9072-2C0F7A8AFC42}" type="datetimeFigureOut">
              <a:rPr lang="tr-TR" smtClean="0"/>
              <a:pPr/>
              <a:t>24.01.2013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0D134-A91E-4227-B4F6-E16EB135B4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8682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FC8D4-4091-4DAE-84AA-A6CAD29CA131}" type="datetime1">
              <a:rPr lang="tr-TR" smtClean="0"/>
              <a:t>24.01.2013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7C97-B2AB-49E5-827C-2E61AE8CE512}" type="datetime1">
              <a:rPr lang="tr-TR" smtClean="0"/>
              <a:t>24.01.2013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8ED9-9C5E-423F-891B-0732D2113400}" type="datetime1">
              <a:rPr lang="tr-TR" smtClean="0"/>
              <a:t>24.01.2013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0EE91-FD45-4D35-8EB3-A015DBEFF7D5}" type="datetime1">
              <a:rPr lang="tr-TR" smtClean="0"/>
              <a:t>24.01.2013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F523-4F58-4B54-9499-767FD4F47396}" type="datetime1">
              <a:rPr lang="tr-TR" smtClean="0"/>
              <a:t>24.01.2013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5FD32-03FC-4240-82D0-2D2AF6337100}" type="datetime1">
              <a:rPr lang="tr-TR" smtClean="0"/>
              <a:t>24.01.2013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0359-1A03-42A1-BA41-F301C3AC4D90}" type="datetime1">
              <a:rPr lang="tr-TR" smtClean="0"/>
              <a:t>24.01.2013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B188-678A-47DF-A095-BB9448427A5A}" type="datetime1">
              <a:rPr lang="tr-TR" smtClean="0"/>
              <a:t>24.01.2013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A3DD-D608-4D19-BDC4-BCABD52AFAEF}" type="datetime1">
              <a:rPr lang="tr-TR" smtClean="0"/>
              <a:t>24.01.2013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69A2C-08D7-43FA-AB37-E9D8E94C9756}" type="datetime1">
              <a:rPr lang="tr-TR" smtClean="0"/>
              <a:t>24.01.2013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A327F-88AC-4101-B0BE-19E8757D9F84}" type="datetime1">
              <a:rPr lang="tr-TR" smtClean="0"/>
              <a:t>24.01.2013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AE007-95F8-4207-AE0A-675A66F1CAFE}" type="datetime1">
              <a:rPr lang="tr-TR" smtClean="0"/>
              <a:t>24.01.2013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imgres?q=u%C3%A7ak&amp;hl=tr&amp;tbo=d&amp;as_st=y&amp;biw=1024&amp;bih=673&amp;tbs=itp:lineart&amp;tbm=isch&amp;tbnid=YqvG0dGdTcw5KM:&amp;imgrefurl=http://www.erguven.net/ders/Okul-Oncesi-Ucak-Boyama573&amp;docid=CyeorRhSylBwiM&amp;imgurl=http://www.erguven.net/medya/www.erguven.net-airplane.gif&amp;w=718&amp;h=957&amp;ei=2q3_ULWSEo-QhQfyhoGYDA&amp;zoom=1&amp;iact=hc&amp;vpx=301&amp;vpy=283&amp;dur=913&amp;hovh=259&amp;hovw=194&amp;tx=99&amp;ty=152&amp;sig=116343269681678914755&amp;page=1&amp;tbnh=140&amp;tbnw=86&amp;start=0&amp;ndsp=18&amp;ved=1t:429,r:7,s:0,i:167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.tr/imgres?q=atk%C4%B1&amp;hl=tr&amp;tbo=d&amp;as_st=y&amp;biw=1024&amp;bih=673&amp;tbs=itp:lineart&amp;tbm=isch&amp;tbnid=KpyPR9a1N3FFHM:&amp;imgrefurl=http://www.xn--boyamaoyunlar-gbc.com/noel-baba-k%C4%B1yafetleri-boyama.html&amp;docid=d5qILIr2gEL0AM&amp;imgurl=http://img.xn--boyamaoyunlar-gbc.com/so%C4%9Fuk-g%C3%BCnler-i%C3%A7in-y%C3%BCn-atk_50c9b0ce21308-p.gif&amp;w=280&amp;h=379&amp;ei=3D7-UJXgFomxhAf864C4Bw&amp;zoom=1&amp;iact=hc&amp;vpx=731&amp;vpy=281&amp;dur=716&amp;hovh=261&amp;hovw=193&amp;tx=110&amp;ty=150&amp;sig=116343269681678914755&amp;page=1&amp;tbnh=139&amp;tbnw=103&amp;start=0&amp;ndsp=23&amp;ved=1t:429,r:13,s:0,i:182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http://www.google.com.tr/imgres?q=civciv+resmi+boyama&amp;hl=tr&amp;sa=X&amp;tbo=d&amp;biw=1366&amp;bih=622&amp;tbm=isch&amp;tbnid=sY89YsqEK-dsjM:&amp;imgrefurl=http://www.e-etkinlik.com/img6435.search.htm&amp;docid=w4IDcuQTRhJj8M&amp;imgurl=http://www.e-etkinlik.com/data/media/71/okul-oncesi-SINIRLI-BOYAMA-chick.jpg&amp;w=600&amp;h=800&amp;ei=BTO-UOrxKOmG4ASwh4GwDw&amp;zoom=1&amp;iact=hc&amp;vpx=2&amp;vpy=98&amp;dur=187&amp;hovh=259&amp;hovw=194&amp;tx=67&amp;ty=119&amp;sig=107517736216917239084&amp;page=1&amp;tbnh=151&amp;tbnw=114&amp;start=0&amp;ndsp=31&amp;ved=1t:429,r:0,s:0,i:81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google.com.tr/imgres?q=muz&amp;hl=tr&amp;tbo=d&amp;as_st=y&amp;biw=1024&amp;bih=673&amp;tbs=itp:lineart&amp;tbm=isch&amp;tbnid=0HBdDvml5n2TpM:&amp;imgrefurl=http://www.coloringpagespot.com/joomgallery/fruit/banana-coloring-page-463&amp;docid=ZPRWuvVKEjjUPM&amp;imgurl=http://www.coloringpagespot.com/joomgallery/fruit/img-banana-coloring-page-463&amp;w=463&amp;h=600&amp;ei=5jz-UJz4NcaHhQef3YCwAQ&amp;zoom=1&amp;iact=hc&amp;vpx=368&amp;vpy=165&amp;dur=805&amp;hovh=256&amp;hovw=197&amp;tx=119&amp;ty=154&amp;sig=116343269681678914755&amp;page=1&amp;tbnh=142&amp;tbnw=87&amp;start=0&amp;ndsp=23&amp;ved=1t:429,r:3,s:0,i:129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www.google.com.tr/imgres?q=beyaz+yumurta+resmi&amp;hl=tr&amp;tbo=d&amp;biw=1366&amp;bih=622&amp;tbm=isch&amp;tbnid=cmaomWu4qr4a-M:&amp;imgrefurl=http://www.freeclipartnow.com/food/eggs/whole-egg-white.jpg.html&amp;docid=z-pjcE7VwLwj8M&amp;imgurl=http://www.freeclipartnow.com/d/19144-1/whole-egg-white.jpg&amp;w=350&amp;h=300&amp;ei=N0a-UP_-C4Sn4gS31oHIDg&amp;zoom=1&amp;iact=hc&amp;vpx=758&amp;vpy=316&amp;dur=1448&amp;hovh=208&amp;hovw=243&amp;tx=58&amp;ty=101&amp;sig=107517736216917239084&amp;page=2&amp;tbnh=137&amp;tbnw=160&amp;start=20&amp;ndsp=29&amp;ved=1t:429,r:46,s:0,i:21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438328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tr-TR" sz="10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10400" dirty="0" smtClean="0">
                <a:latin typeface="Hand writing Mutlu" pitchFamily="2" charset="0"/>
              </a:rPr>
              <a:t> Ç</a:t>
            </a:r>
            <a:r>
              <a:rPr lang="tr-TR" sz="10400" dirty="0" smtClean="0"/>
              <a:t>      </a:t>
            </a:r>
            <a:r>
              <a:rPr lang="tr-TR" sz="10400" dirty="0" smtClean="0">
                <a:latin typeface="Hand writing Mutlu" pitchFamily="2" charset="0"/>
              </a:rPr>
              <a:t> ç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err="1" smtClean="0">
                <a:latin typeface="Hand writing Mutlu" pitchFamily="2" charset="0"/>
              </a:rPr>
              <a:t>Ça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çe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çi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çu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çü</a:t>
            </a: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Aç-</a:t>
            </a:r>
            <a:r>
              <a:rPr lang="tr-TR" dirty="0" err="1" smtClean="0">
                <a:latin typeface="Hand writing Mutlu" pitchFamily="2" charset="0"/>
              </a:rPr>
              <a:t>eç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ıç</a:t>
            </a:r>
            <a:r>
              <a:rPr lang="tr-TR" dirty="0" smtClean="0">
                <a:latin typeface="Hand writing Mutlu" pitchFamily="2" charset="0"/>
              </a:rPr>
              <a:t>-iç-</a:t>
            </a:r>
            <a:r>
              <a:rPr lang="tr-TR" dirty="0" err="1" smtClean="0">
                <a:latin typeface="Hand writing Mutlu" pitchFamily="2" charset="0"/>
              </a:rPr>
              <a:t>oç</a:t>
            </a:r>
            <a:r>
              <a:rPr lang="tr-TR" dirty="0" smtClean="0">
                <a:latin typeface="Hand writing Mutlu" pitchFamily="2" charset="0"/>
              </a:rPr>
              <a:t>-öç-uç-üç</a:t>
            </a: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  Çilem çorba yaptı. Çetin,Metin çorbayı içti. Yanlışlıkla Çetin üstüne döktü. Çetin çok üzüldü.</a:t>
            </a:r>
          </a:p>
          <a:p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9600" dirty="0" smtClean="0">
                <a:latin typeface="Hand writing Mutlu" pitchFamily="2" charset="0"/>
              </a:rPr>
              <a:t>1-F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</a:t>
            </a:r>
            <a:r>
              <a:rPr lang="tr-TR" sz="7200" dirty="0" smtClean="0">
                <a:latin typeface="Hand writing Mutlu" pitchFamily="2" charset="0"/>
              </a:rPr>
              <a:t>Tatil Kitabı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Adı: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SOYADI:</a:t>
            </a:r>
          </a:p>
          <a:p>
            <a:pPr algn="ctr">
              <a:buNone/>
            </a:pPr>
            <a:r>
              <a:rPr lang="tr-TR" dirty="0" smtClean="0">
                <a:latin typeface="Hand writing Mutlu" pitchFamily="2" charset="0"/>
              </a:rPr>
              <a:t> E,l,a,t,i,n,o,r,m,u,k,ı,y,s,d,ö,b,ü,ş,z,ç,g,c,p,h, </a:t>
            </a:r>
          </a:p>
          <a:p>
            <a:endParaRPr lang="tr-TR" dirty="0" smtClean="0">
              <a:latin typeface="Hand writing Mutlu" pitchFamily="2" charset="0"/>
            </a:endParaRPr>
          </a:p>
          <a:p>
            <a:r>
              <a:rPr lang="tr-TR" dirty="0" smtClean="0">
                <a:latin typeface="Hand writing Mutlu" pitchFamily="2" charset="0"/>
              </a:rPr>
              <a:t>Oku-Say-Boya</a:t>
            </a:r>
          </a:p>
          <a:p>
            <a:endParaRPr lang="tr-TR" dirty="0"/>
          </a:p>
        </p:txBody>
      </p:sp>
      <p:pic>
        <p:nvPicPr>
          <p:cNvPr id="7" name="il_fi" descr="http://www.google.com.tr/url?source=imglanding&amp;ct=img&amp;q=http://z.about.com/d/familycrafts/1/0/0/3/colbutterflyflow.jpg&amp;sa=X&amp;ei=2lbtULSiA4GWhQfcioCgAw&amp;ved=0CAsQ8wc42QE&amp;usg=AFQjCNHKKAu-JGvd4W5F_p1RlTuFPSHWm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2656"/>
            <a:ext cx="648072" cy="117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www.google.com.tr/url?source=imglanding&amp;ct=img&amp;q=http://bestclipartblog.com/clipart-pics/strawberry-clip-art-1.png&amp;sa=X&amp;ei=KlPtUN_vLY-3hAeeiIHgDg&amp;ved=0CAsQ8wc&amp;usg=AFQjCNH57iOhqpiDLIylk4tfl-XGJV6-F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836712"/>
            <a:ext cx="14097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b="1" dirty="0" smtClean="0"/>
              <a:t>    </a:t>
            </a:r>
          </a:p>
          <a:p>
            <a:pPr>
              <a:buNone/>
            </a:pPr>
            <a:r>
              <a:rPr lang="tr-TR" b="1" dirty="0" smtClean="0"/>
              <a:t>      </a:t>
            </a:r>
            <a:r>
              <a:rPr lang="tr-TR" sz="2600" b="1" dirty="0" smtClean="0">
                <a:latin typeface="Hand writing Mutlu" pitchFamily="2" charset="0"/>
              </a:rPr>
              <a:t>On birinci …………………..                On ikinci ……………………..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 On altıncı………………….              On dokuzuncu………………..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 Üçüncü …………………….         Yirmi dördüncü……………..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 </a:t>
            </a:r>
            <a:r>
              <a:rPr lang="tr-TR" sz="2600" b="1" dirty="0" err="1" smtClean="0">
                <a:latin typeface="Hand writing Mutlu" pitchFamily="2" charset="0"/>
              </a:rPr>
              <a:t>Onbirinci</a:t>
            </a:r>
            <a:r>
              <a:rPr lang="tr-TR" sz="2600" b="1" dirty="0" smtClean="0">
                <a:latin typeface="Hand writing Mutlu" pitchFamily="2" charset="0"/>
              </a:rPr>
              <a:t>………………………. Birinci ……………………..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 Yirmi ikinci ……………….               Yirmi sekizinci…………..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 Yüzüncü ……………………. </a:t>
            </a: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 On yedinci ………………..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Sekizinci  …………………….       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b="1" dirty="0" smtClean="0">
                <a:latin typeface="Hand writing Mutlu" pitchFamily="2" charset="0"/>
              </a:rPr>
              <a:t>   Yirminci  …………………….             </a:t>
            </a:r>
            <a:endParaRPr lang="tr-TR" sz="2600" dirty="0" smtClean="0">
              <a:latin typeface="Hand writing Mutlu" pitchFamily="2" charset="0"/>
            </a:endParaRPr>
          </a:p>
          <a:p>
            <a:endParaRPr lang="tr-TR" dirty="0" smtClean="0"/>
          </a:p>
          <a:p>
            <a:r>
              <a:rPr lang="tr-TR" dirty="0" smtClean="0">
                <a:latin typeface="Hand writing Mutlu" pitchFamily="2" charset="0"/>
              </a:rPr>
              <a:t>(Sayıları yanlarına yaz)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sz="11300" dirty="0" smtClean="0">
                <a:latin typeface="Hand writing Mutlu" pitchFamily="2" charset="0"/>
              </a:rPr>
              <a:t>U   u</a:t>
            </a: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</a:t>
            </a:r>
            <a:r>
              <a:rPr lang="tr-TR" dirty="0" err="1" smtClean="0">
                <a:latin typeface="Hand writing Mutlu" pitchFamily="2" charset="0"/>
              </a:rPr>
              <a:t>Ul</a:t>
            </a:r>
            <a:r>
              <a:rPr lang="tr-TR" dirty="0" smtClean="0">
                <a:latin typeface="Hand writing Mutlu" pitchFamily="2" charset="0"/>
              </a:rPr>
              <a:t>-ut-un-ur-um-</a:t>
            </a:r>
            <a:r>
              <a:rPr lang="tr-TR" dirty="0" err="1" smtClean="0">
                <a:latin typeface="Hand writing Mutlu" pitchFamily="2" charset="0"/>
              </a:rPr>
              <a:t>uk</a:t>
            </a:r>
            <a:r>
              <a:rPr lang="tr-TR" dirty="0" smtClean="0">
                <a:latin typeface="Hand writing Mutlu" pitchFamily="2" charset="0"/>
              </a:rPr>
              <a:t>-uy-us-</a:t>
            </a:r>
            <a:r>
              <a:rPr lang="tr-TR" dirty="0" err="1" smtClean="0">
                <a:latin typeface="Hand writing Mutlu" pitchFamily="2" charset="0"/>
              </a:rPr>
              <a:t>ud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ub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uş</a:t>
            </a:r>
            <a:r>
              <a:rPr lang="tr-TR" dirty="0" smtClean="0">
                <a:latin typeface="Hand writing Mutlu" pitchFamily="2" charset="0"/>
              </a:rPr>
              <a:t>-uz-uç-</a:t>
            </a:r>
            <a:r>
              <a:rPr lang="tr-TR" dirty="0" err="1" smtClean="0">
                <a:latin typeface="Hand writing Mutlu" pitchFamily="2" charset="0"/>
              </a:rPr>
              <a:t>ug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uc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up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uh</a:t>
            </a: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</a:t>
            </a:r>
            <a:r>
              <a:rPr lang="tr-TR" dirty="0" err="1" smtClean="0">
                <a:latin typeface="Hand writing Mutlu" pitchFamily="2" charset="0"/>
              </a:rPr>
              <a:t>Lu</a:t>
            </a:r>
            <a:r>
              <a:rPr lang="tr-TR" dirty="0" smtClean="0">
                <a:latin typeface="Hand writing Mutlu" pitchFamily="2" charset="0"/>
              </a:rPr>
              <a:t>-tu-</a:t>
            </a:r>
            <a:r>
              <a:rPr lang="tr-TR" dirty="0" err="1" smtClean="0">
                <a:latin typeface="Hand writing Mutlu" pitchFamily="2" charset="0"/>
              </a:rPr>
              <a:t>yu</a:t>
            </a:r>
            <a:r>
              <a:rPr lang="tr-TR" dirty="0" smtClean="0">
                <a:latin typeface="Hand writing Mutlu" pitchFamily="2" charset="0"/>
              </a:rPr>
              <a:t>-su-</a:t>
            </a:r>
            <a:r>
              <a:rPr lang="tr-TR" dirty="0" err="1" smtClean="0">
                <a:latin typeface="Hand writing Mutlu" pitchFamily="2" charset="0"/>
              </a:rPr>
              <a:t>du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ku</a:t>
            </a:r>
            <a:r>
              <a:rPr lang="tr-TR" dirty="0" smtClean="0">
                <a:latin typeface="Hand writing Mutlu" pitchFamily="2" charset="0"/>
              </a:rPr>
              <a:t>-nu-mu-</a:t>
            </a:r>
            <a:r>
              <a:rPr lang="tr-TR" dirty="0" err="1" smtClean="0">
                <a:latin typeface="Hand writing Mutlu" pitchFamily="2" charset="0"/>
              </a:rPr>
              <a:t>ru</a:t>
            </a:r>
            <a:r>
              <a:rPr lang="tr-TR" dirty="0" smtClean="0">
                <a:latin typeface="Hand writing Mutlu" pitchFamily="2" charset="0"/>
              </a:rPr>
              <a:t>-bu-şu-</a:t>
            </a:r>
            <a:r>
              <a:rPr lang="tr-TR" dirty="0" err="1" smtClean="0">
                <a:latin typeface="Hand writing Mutlu" pitchFamily="2" charset="0"/>
              </a:rPr>
              <a:t>zu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çu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gu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cu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pu</a:t>
            </a:r>
            <a:r>
              <a:rPr lang="tr-TR" dirty="0" smtClean="0">
                <a:latin typeface="Hand writing Mutlu" pitchFamily="2" charset="0"/>
              </a:rPr>
              <a:t>-hu-</a:t>
            </a: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Uzun uzun kavaklar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Dökülüyor yapraklar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Ben Ata’ma doymadım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Doysun kara topraklar.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1026" name="rg_hi" descr="ANd9GcRJ2MuxgLB20itL90-YAzihSdKcYMOCiX18IwF34yVa40F5B6gbS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889674" y="23094"/>
            <a:ext cx="1274613" cy="160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/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S    s</a:t>
            </a: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Sa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se</a:t>
            </a:r>
            <a:r>
              <a:rPr lang="tr-TR" sz="2400" dirty="0" smtClean="0">
                <a:latin typeface="Hand writing Mutlu" pitchFamily="2" charset="0"/>
              </a:rPr>
              <a:t>-sı-si-</a:t>
            </a:r>
            <a:r>
              <a:rPr lang="tr-TR" sz="2400" dirty="0" err="1" smtClean="0">
                <a:latin typeface="Hand writing Mutlu" pitchFamily="2" charset="0"/>
              </a:rPr>
              <a:t>so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sö</a:t>
            </a:r>
            <a:r>
              <a:rPr lang="tr-TR" sz="2400" dirty="0" smtClean="0">
                <a:latin typeface="Hand writing Mutlu" pitchFamily="2" charset="0"/>
              </a:rPr>
              <a:t>-su-</a:t>
            </a:r>
            <a:r>
              <a:rPr lang="tr-TR" sz="2400" dirty="0" err="1" smtClean="0">
                <a:latin typeface="Hand writing Mutlu" pitchFamily="2" charset="0"/>
              </a:rPr>
              <a:t>sü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As-es-ıs-is-</a:t>
            </a:r>
            <a:r>
              <a:rPr lang="tr-TR" sz="2400" dirty="0" err="1" smtClean="0">
                <a:latin typeface="Hand writing Mutlu" pitchFamily="2" charset="0"/>
              </a:rPr>
              <a:t>os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ös</a:t>
            </a:r>
            <a:r>
              <a:rPr lang="tr-TR" sz="2400" dirty="0" smtClean="0">
                <a:latin typeface="Hand writing Mutlu" pitchFamily="2" charset="0"/>
              </a:rPr>
              <a:t>-us-üs</a:t>
            </a: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Selen ile Seray sıkıldılar.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Sokakta oyun oynasınlar.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Sinan ile Semih de sokakta.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Ne oynasınlar?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İstop oynasınlar.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/>
          <a:lstStyle/>
          <a:p>
            <a:pPr>
              <a:buNone/>
            </a:pPr>
            <a:r>
              <a:rPr lang="tr-TR" sz="9600" smtClean="0">
                <a:latin typeface="Hand writing Mutlu" pitchFamily="2" charset="0"/>
              </a:rPr>
              <a:t>İ  i </a:t>
            </a:r>
            <a:endParaRPr lang="tr-TR" sz="9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İl-it-</a:t>
            </a:r>
            <a:r>
              <a:rPr lang="tr-TR" sz="2400" dirty="0" err="1" smtClean="0">
                <a:latin typeface="Hand writing Mutlu" pitchFamily="2" charset="0"/>
              </a:rPr>
              <a:t>ik</a:t>
            </a:r>
            <a:r>
              <a:rPr lang="tr-TR" sz="2400" dirty="0" smtClean="0">
                <a:latin typeface="Hand writing Mutlu" pitchFamily="2" charset="0"/>
              </a:rPr>
              <a:t>-is-</a:t>
            </a:r>
            <a:r>
              <a:rPr lang="tr-TR" sz="2400" dirty="0" err="1" smtClean="0">
                <a:latin typeface="Hand writing Mutlu" pitchFamily="2" charset="0"/>
              </a:rPr>
              <a:t>iy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id</a:t>
            </a:r>
            <a:r>
              <a:rPr lang="tr-TR" sz="2400" dirty="0" smtClean="0">
                <a:latin typeface="Hand writing Mutlu" pitchFamily="2" charset="0"/>
              </a:rPr>
              <a:t>-in-im-ir-</a:t>
            </a:r>
            <a:r>
              <a:rPr lang="tr-TR" sz="2400" dirty="0" err="1" smtClean="0">
                <a:latin typeface="Hand writing Mutlu" pitchFamily="2" charset="0"/>
              </a:rPr>
              <a:t>ib</a:t>
            </a:r>
            <a:r>
              <a:rPr lang="tr-TR" sz="2400" dirty="0" smtClean="0">
                <a:latin typeface="Hand writing Mutlu" pitchFamily="2" charset="0"/>
              </a:rPr>
              <a:t>-iç-iş-iz-</a:t>
            </a:r>
            <a:r>
              <a:rPr lang="tr-TR" sz="2400" dirty="0" err="1" smtClean="0">
                <a:latin typeface="Hand writing Mutlu" pitchFamily="2" charset="0"/>
              </a:rPr>
              <a:t>ig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ic</a:t>
            </a:r>
            <a:r>
              <a:rPr lang="tr-TR" sz="2400" dirty="0" smtClean="0">
                <a:latin typeface="Hand writing Mutlu" pitchFamily="2" charset="0"/>
              </a:rPr>
              <a:t>-ip-</a:t>
            </a:r>
            <a:r>
              <a:rPr lang="tr-TR" sz="2400" dirty="0" err="1" smtClean="0">
                <a:latin typeface="Hand writing Mutlu" pitchFamily="2" charset="0"/>
              </a:rPr>
              <a:t>ih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Li</a:t>
            </a:r>
            <a:r>
              <a:rPr lang="tr-TR" sz="2400" dirty="0" smtClean="0">
                <a:latin typeface="Hand writing Mutlu" pitchFamily="2" charset="0"/>
              </a:rPr>
              <a:t>-ti-</a:t>
            </a:r>
            <a:r>
              <a:rPr lang="tr-TR" sz="2400" dirty="0" err="1" smtClean="0">
                <a:latin typeface="Hand writing Mutlu" pitchFamily="2" charset="0"/>
              </a:rPr>
              <a:t>ni</a:t>
            </a:r>
            <a:r>
              <a:rPr lang="tr-TR" sz="2400" dirty="0" smtClean="0">
                <a:latin typeface="Hand writing Mutlu" pitchFamily="2" charset="0"/>
              </a:rPr>
              <a:t>-mi-</a:t>
            </a:r>
            <a:r>
              <a:rPr lang="tr-TR" sz="2400" dirty="0" err="1" smtClean="0">
                <a:latin typeface="Hand writing Mutlu" pitchFamily="2" charset="0"/>
              </a:rPr>
              <a:t>ri</a:t>
            </a:r>
            <a:r>
              <a:rPr lang="tr-TR" sz="2400" dirty="0" smtClean="0">
                <a:latin typeface="Hand writing Mutlu" pitchFamily="2" charset="0"/>
              </a:rPr>
              <a:t>-ki-</a:t>
            </a:r>
            <a:r>
              <a:rPr lang="tr-TR" sz="2400" dirty="0" err="1" smtClean="0">
                <a:latin typeface="Hand writing Mutlu" pitchFamily="2" charset="0"/>
              </a:rPr>
              <a:t>yi</a:t>
            </a:r>
            <a:r>
              <a:rPr lang="tr-TR" sz="2400" dirty="0" smtClean="0">
                <a:latin typeface="Hand writing Mutlu" pitchFamily="2" charset="0"/>
              </a:rPr>
              <a:t>-si-</a:t>
            </a:r>
            <a:r>
              <a:rPr lang="tr-TR" sz="2400" dirty="0" err="1" smtClean="0">
                <a:latin typeface="Hand writing Mutlu" pitchFamily="2" charset="0"/>
              </a:rPr>
              <a:t>di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bi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çi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şi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hi</a:t>
            </a:r>
            <a:r>
              <a:rPr lang="tr-TR" sz="2400" dirty="0" smtClean="0">
                <a:latin typeface="Hand writing Mutlu" pitchFamily="2" charset="0"/>
              </a:rPr>
              <a:t>-pi</a:t>
            </a: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Bip</a:t>
            </a: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bip</a:t>
            </a: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bip</a:t>
            </a:r>
            <a:r>
              <a:rPr lang="tr-TR" sz="2400" dirty="0" smtClean="0">
                <a:latin typeface="Hand writing Mutlu" pitchFamily="2" charset="0"/>
              </a:rPr>
              <a:t>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Bu araba bizim.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Binelim gidelim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Dizim dizim.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Eş dost akraba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Hadi bizim arabaya.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2050" name="il_fi" descr="onion-4-coloring-p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177820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/>
          <a:lstStyle/>
          <a:p>
            <a:pPr>
              <a:buNone/>
            </a:pPr>
            <a:r>
              <a:rPr lang="tr-TR" sz="8800" dirty="0" smtClean="0">
                <a:latin typeface="Hand writing Mutlu" pitchFamily="2" charset="0"/>
              </a:rPr>
              <a:t> O o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Ol-ot-on-</a:t>
            </a:r>
            <a:r>
              <a:rPr lang="tr-TR" dirty="0" err="1" smtClean="0">
                <a:latin typeface="Hand writing Mutlu" pitchFamily="2" charset="0"/>
              </a:rPr>
              <a:t>or</a:t>
            </a:r>
            <a:r>
              <a:rPr lang="tr-TR" dirty="0" smtClean="0">
                <a:latin typeface="Hand writing Mutlu" pitchFamily="2" charset="0"/>
              </a:rPr>
              <a:t>-om-ok-oy-</a:t>
            </a:r>
            <a:r>
              <a:rPr lang="tr-TR" dirty="0" err="1" smtClean="0">
                <a:latin typeface="Hand writing Mutlu" pitchFamily="2" charset="0"/>
              </a:rPr>
              <a:t>os</a:t>
            </a:r>
            <a:r>
              <a:rPr lang="tr-TR" dirty="0" smtClean="0">
                <a:latin typeface="Hand writing Mutlu" pitchFamily="2" charset="0"/>
              </a:rPr>
              <a:t>-od-</a:t>
            </a:r>
            <a:r>
              <a:rPr lang="tr-TR" dirty="0" err="1" smtClean="0">
                <a:latin typeface="Hand writing Mutlu" pitchFamily="2" charset="0"/>
              </a:rPr>
              <a:t>ob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oş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oz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oç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og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oc</a:t>
            </a:r>
            <a:r>
              <a:rPr lang="tr-TR" dirty="0" smtClean="0">
                <a:latin typeface="Hand writing Mutlu" pitchFamily="2" charset="0"/>
              </a:rPr>
              <a:t>-op-oh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</a:t>
            </a:r>
            <a:r>
              <a:rPr lang="tr-TR" dirty="0" err="1" smtClean="0">
                <a:latin typeface="Hand writing Mutlu" pitchFamily="2" charset="0"/>
              </a:rPr>
              <a:t>Lo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to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ko</a:t>
            </a:r>
            <a:r>
              <a:rPr lang="tr-TR" dirty="0" smtClean="0">
                <a:latin typeface="Hand writing Mutlu" pitchFamily="2" charset="0"/>
              </a:rPr>
              <a:t>-no-</a:t>
            </a:r>
            <a:r>
              <a:rPr lang="tr-TR" dirty="0" err="1" smtClean="0">
                <a:latin typeface="Hand writing Mutlu" pitchFamily="2" charset="0"/>
              </a:rPr>
              <a:t>mo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ro</a:t>
            </a:r>
            <a:r>
              <a:rPr lang="tr-TR" dirty="0" smtClean="0">
                <a:latin typeface="Hand writing Mutlu" pitchFamily="2" charset="0"/>
              </a:rPr>
              <a:t>-yo-</a:t>
            </a:r>
            <a:r>
              <a:rPr lang="tr-TR" dirty="0" err="1" smtClean="0">
                <a:latin typeface="Hand writing Mutlu" pitchFamily="2" charset="0"/>
              </a:rPr>
              <a:t>so</a:t>
            </a:r>
            <a:r>
              <a:rPr lang="tr-TR" dirty="0" smtClean="0">
                <a:latin typeface="Hand writing Mutlu" pitchFamily="2" charset="0"/>
              </a:rPr>
              <a:t>-do-</a:t>
            </a:r>
            <a:r>
              <a:rPr lang="tr-TR" dirty="0" err="1" smtClean="0">
                <a:latin typeface="Hand writing Mutlu" pitchFamily="2" charset="0"/>
              </a:rPr>
              <a:t>bo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şo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zo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go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co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ho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po</a:t>
            </a:r>
            <a:endParaRPr lang="tr-TR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dirty="0" smtClean="0">
                <a:latin typeface="Hand writing Mutlu" pitchFamily="2" charset="0"/>
              </a:rPr>
              <a:t>O o Oya</a:t>
            </a:r>
          </a:p>
          <a:p>
            <a:pPr algn="ctr">
              <a:buNone/>
            </a:pPr>
            <a:r>
              <a:rPr lang="tr-TR" dirty="0" smtClean="0">
                <a:latin typeface="Hand writing Mutlu" pitchFamily="2" charset="0"/>
              </a:rPr>
              <a:t>Oya gitti maça.</a:t>
            </a:r>
          </a:p>
          <a:p>
            <a:pPr algn="ctr">
              <a:buNone/>
            </a:pPr>
            <a:r>
              <a:rPr lang="tr-TR" dirty="0" smtClean="0">
                <a:latin typeface="Hand writing Mutlu" pitchFamily="2" charset="0"/>
              </a:rPr>
              <a:t>Maç bileti kaça.</a:t>
            </a:r>
          </a:p>
          <a:p>
            <a:pPr algn="ctr">
              <a:buNone/>
            </a:pPr>
            <a:r>
              <a:rPr lang="tr-TR" dirty="0" smtClean="0">
                <a:latin typeface="Hand writing Mutlu" pitchFamily="2" charset="0"/>
              </a:rPr>
              <a:t>Dokuza.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</a:t>
            </a:r>
            <a:r>
              <a:rPr lang="tr-TR" sz="9600" smtClean="0">
                <a:latin typeface="Hand writing Mutlu" pitchFamily="2" charset="0"/>
              </a:rPr>
              <a:t>Ş  ş</a:t>
            </a:r>
            <a:endParaRPr lang="tr-TR" sz="9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</a:t>
            </a:r>
            <a:r>
              <a:rPr lang="tr-TR" sz="2400" dirty="0" smtClean="0">
                <a:latin typeface="Hand writing Mutlu" pitchFamily="2" charset="0"/>
              </a:rPr>
              <a:t>Aş-eş-iş-</a:t>
            </a:r>
            <a:r>
              <a:rPr lang="tr-TR" sz="2400" dirty="0" err="1" smtClean="0">
                <a:latin typeface="Hand writing Mutlu" pitchFamily="2" charset="0"/>
              </a:rPr>
              <a:t>ış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oş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öş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uş</a:t>
            </a:r>
            <a:r>
              <a:rPr lang="tr-TR" sz="2400" dirty="0" smtClean="0">
                <a:latin typeface="Hand writing Mutlu" pitchFamily="2" charset="0"/>
              </a:rPr>
              <a:t>-üş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Şa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şe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şı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şi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şö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şo</a:t>
            </a:r>
            <a:r>
              <a:rPr lang="tr-TR" sz="2400" dirty="0" smtClean="0">
                <a:latin typeface="Hand writing Mutlu" pitchFamily="2" charset="0"/>
              </a:rPr>
              <a:t>-şu-</a:t>
            </a:r>
            <a:r>
              <a:rPr lang="tr-TR" sz="2400" dirty="0" err="1" smtClean="0">
                <a:latin typeface="Hand writing Mutlu" pitchFamily="2" charset="0"/>
              </a:rPr>
              <a:t>şü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 Şekiller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Şekiller çeşit çeşit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Kimi kare kimi üçgen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Kimi tombul daire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Kimi kocaman dikdörtgen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2051" name="il_fi" descr="bus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1656184" cy="13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8800" dirty="0" smtClean="0">
                <a:latin typeface="Hand writing Mutlu" pitchFamily="2" charset="0"/>
              </a:rPr>
              <a:t> I    ı</a:t>
            </a:r>
          </a:p>
          <a:p>
            <a:pPr>
              <a:buNone/>
            </a:pPr>
            <a:r>
              <a:rPr lang="tr-TR" dirty="0" smtClean="0"/>
              <a:t>     </a:t>
            </a:r>
            <a:r>
              <a:rPr lang="tr-TR" dirty="0" err="1" smtClean="0">
                <a:latin typeface="Hand writing Mutlu" pitchFamily="2" charset="0"/>
              </a:rPr>
              <a:t>Il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ıt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ın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ım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ır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ık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ıy</a:t>
            </a:r>
            <a:r>
              <a:rPr lang="tr-TR" dirty="0" smtClean="0">
                <a:latin typeface="Hand writing Mutlu" pitchFamily="2" charset="0"/>
              </a:rPr>
              <a:t>-ıs-</a:t>
            </a:r>
            <a:r>
              <a:rPr lang="tr-TR" dirty="0" err="1" smtClean="0">
                <a:latin typeface="Hand writing Mutlu" pitchFamily="2" charset="0"/>
              </a:rPr>
              <a:t>ıd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ıb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ış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ız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ıç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ıg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ıc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ıp</a:t>
            </a:r>
            <a:r>
              <a:rPr lang="tr-TR" dirty="0" smtClean="0">
                <a:latin typeface="Hand writing Mutlu" pitchFamily="2" charset="0"/>
              </a:rPr>
              <a:t>-ıh-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</a:t>
            </a:r>
            <a:r>
              <a:rPr lang="tr-TR" dirty="0" err="1" smtClean="0">
                <a:latin typeface="Hand writing Mutlu" pitchFamily="2" charset="0"/>
              </a:rPr>
              <a:t>Lı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tı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kı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yı</a:t>
            </a:r>
            <a:r>
              <a:rPr lang="tr-TR" dirty="0" smtClean="0">
                <a:latin typeface="Hand writing Mutlu" pitchFamily="2" charset="0"/>
              </a:rPr>
              <a:t>-sı-</a:t>
            </a:r>
            <a:r>
              <a:rPr lang="tr-TR" dirty="0" err="1" smtClean="0">
                <a:latin typeface="Hand writing Mutlu" pitchFamily="2" charset="0"/>
              </a:rPr>
              <a:t>dı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nı</a:t>
            </a:r>
            <a:r>
              <a:rPr lang="tr-TR" dirty="0" smtClean="0">
                <a:latin typeface="Hand writing Mutlu" pitchFamily="2" charset="0"/>
              </a:rPr>
              <a:t>-mı-</a:t>
            </a:r>
            <a:r>
              <a:rPr lang="tr-TR" dirty="0" err="1" smtClean="0">
                <a:latin typeface="Hand writing Mutlu" pitchFamily="2" charset="0"/>
              </a:rPr>
              <a:t>rı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bı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şı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zı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gı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cı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pı</a:t>
            </a:r>
            <a:r>
              <a:rPr lang="tr-TR" dirty="0" smtClean="0">
                <a:latin typeface="Hand writing Mutlu" pitchFamily="2" charset="0"/>
              </a:rPr>
              <a:t>-hı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 Süt içelim 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 Ilık ılık,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 Bizim için 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    Önce sağlık.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572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8800" dirty="0" smtClean="0">
                <a:latin typeface="Hand writing Mutlu" pitchFamily="2" charset="0"/>
              </a:rPr>
              <a:t> Ö    ö</a:t>
            </a: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Öl-öt-ön-ör-</a:t>
            </a:r>
            <a:r>
              <a:rPr lang="tr-TR" dirty="0" err="1" smtClean="0">
                <a:latin typeface="Hand writing Mutlu" pitchFamily="2" charset="0"/>
              </a:rPr>
              <a:t>öm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ök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öy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ös</a:t>
            </a:r>
            <a:r>
              <a:rPr lang="tr-TR" dirty="0" smtClean="0">
                <a:latin typeface="Hand writing Mutlu" pitchFamily="2" charset="0"/>
              </a:rPr>
              <a:t>-öd-</a:t>
            </a:r>
            <a:r>
              <a:rPr lang="tr-TR" dirty="0" err="1" smtClean="0">
                <a:latin typeface="Hand writing Mutlu" pitchFamily="2" charset="0"/>
              </a:rPr>
              <a:t>öb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öş</a:t>
            </a:r>
            <a:r>
              <a:rPr lang="tr-TR" dirty="0" smtClean="0">
                <a:latin typeface="Hand writing Mutlu" pitchFamily="2" charset="0"/>
              </a:rPr>
              <a:t>-öz-öç-</a:t>
            </a:r>
            <a:r>
              <a:rPr lang="tr-TR" dirty="0" err="1" smtClean="0">
                <a:latin typeface="Hand writing Mutlu" pitchFamily="2" charset="0"/>
              </a:rPr>
              <a:t>ög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öc</a:t>
            </a:r>
            <a:r>
              <a:rPr lang="tr-TR" dirty="0" smtClean="0">
                <a:latin typeface="Hand writing Mutlu" pitchFamily="2" charset="0"/>
              </a:rPr>
              <a:t>-öp-</a:t>
            </a:r>
            <a:r>
              <a:rPr lang="tr-TR" dirty="0" err="1" smtClean="0">
                <a:latin typeface="Hand writing Mutlu" pitchFamily="2" charset="0"/>
              </a:rPr>
              <a:t>öh</a:t>
            </a: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err="1" smtClean="0">
                <a:latin typeface="Hand writing Mutlu" pitchFamily="2" charset="0"/>
              </a:rPr>
              <a:t>Lö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tö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nö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rö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mö</a:t>
            </a:r>
            <a:r>
              <a:rPr lang="tr-TR" dirty="0" smtClean="0">
                <a:latin typeface="Hand writing Mutlu" pitchFamily="2" charset="0"/>
              </a:rPr>
              <a:t>-ö-</a:t>
            </a:r>
            <a:r>
              <a:rPr lang="tr-TR" dirty="0" err="1" smtClean="0">
                <a:latin typeface="Hand writing Mutlu" pitchFamily="2" charset="0"/>
              </a:rPr>
              <a:t>şö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zö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çö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gö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cö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pö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hö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kö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yö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sö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dö</a:t>
            </a:r>
            <a:r>
              <a:rPr lang="tr-TR" dirty="0" smtClean="0">
                <a:latin typeface="Hand writing Mutlu" pitchFamily="2" charset="0"/>
              </a:rPr>
              <a:t>-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Yer de ne var yer boncuk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Gök de ne var gök boncuk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Kaldır beni hoppacık</a:t>
            </a:r>
          </a:p>
          <a:p>
            <a:pPr>
              <a:buNone/>
            </a:pPr>
            <a:endParaRPr lang="tr-TR" dirty="0">
              <a:latin typeface="Hand writing Mutlu" pitchFamily="2" charset="0"/>
            </a:endParaRPr>
          </a:p>
        </p:txBody>
      </p:sp>
      <p:pic>
        <p:nvPicPr>
          <p:cNvPr id="1028" name="il_fi" descr="ANd9GcTFv-6q8RLDe57T4rlWzxckXaElggM9vzWzbOmUhRuhNXk_p6IizWHDl7e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60648"/>
            <a:ext cx="172819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ANd9GcR1JNUbGSb2ZV_MJbXGifrm8jvDgq_pEMB9SRLTmsOcQoAPWzxpNz81vpSfo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0"/>
            <a:ext cx="1656184" cy="144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 A  a</a:t>
            </a:r>
          </a:p>
          <a:p>
            <a:pPr>
              <a:buNone/>
            </a:pPr>
            <a:r>
              <a:rPr lang="tr-TR" sz="3200" dirty="0" smtClean="0">
                <a:latin typeface="Hand writing Mutlu" pitchFamily="2" charset="0"/>
              </a:rPr>
              <a:t>Al-at-an-ar-</a:t>
            </a:r>
            <a:r>
              <a:rPr lang="tr-TR" sz="3200" dirty="0" err="1" smtClean="0">
                <a:latin typeface="Hand writing Mutlu" pitchFamily="2" charset="0"/>
              </a:rPr>
              <a:t>am</a:t>
            </a:r>
            <a:r>
              <a:rPr lang="tr-TR" sz="3200" dirty="0" smtClean="0">
                <a:latin typeface="Hand writing Mutlu" pitchFamily="2" charset="0"/>
              </a:rPr>
              <a:t>-ak-ay-as-ad-ab-aş-az-aç-</a:t>
            </a:r>
            <a:r>
              <a:rPr lang="tr-TR" sz="3200" dirty="0" err="1" smtClean="0">
                <a:latin typeface="Hand writing Mutlu" pitchFamily="2" charset="0"/>
              </a:rPr>
              <a:t>ag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ac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ap</a:t>
            </a:r>
            <a:r>
              <a:rPr lang="tr-TR" sz="3200" dirty="0" smtClean="0">
                <a:latin typeface="Hand writing Mutlu" pitchFamily="2" charset="0"/>
              </a:rPr>
              <a:t>-ah-</a:t>
            </a:r>
          </a:p>
          <a:p>
            <a:pPr>
              <a:buNone/>
            </a:pPr>
            <a:endParaRPr lang="tr-TR" sz="32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3200" dirty="0" smtClean="0">
                <a:latin typeface="Hand writing Mutlu" pitchFamily="2" charset="0"/>
              </a:rPr>
              <a:t>La-ta-</a:t>
            </a:r>
            <a:r>
              <a:rPr lang="tr-TR" sz="3200" dirty="0" err="1" smtClean="0">
                <a:latin typeface="Hand writing Mutlu" pitchFamily="2" charset="0"/>
              </a:rPr>
              <a:t>na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ra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ma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ka</a:t>
            </a:r>
            <a:r>
              <a:rPr lang="tr-TR" sz="3200" dirty="0" smtClean="0">
                <a:latin typeface="Hand writing Mutlu" pitchFamily="2" charset="0"/>
              </a:rPr>
              <a:t>-ya-</a:t>
            </a:r>
            <a:r>
              <a:rPr lang="tr-TR" sz="3200" dirty="0" err="1" smtClean="0">
                <a:latin typeface="Hand writing Mutlu" pitchFamily="2" charset="0"/>
              </a:rPr>
              <a:t>sa</a:t>
            </a:r>
            <a:r>
              <a:rPr lang="tr-TR" sz="3200" dirty="0" smtClean="0">
                <a:latin typeface="Hand writing Mutlu" pitchFamily="2" charset="0"/>
              </a:rPr>
              <a:t>-da-</a:t>
            </a:r>
            <a:r>
              <a:rPr lang="tr-TR" sz="3200" dirty="0" err="1" smtClean="0">
                <a:latin typeface="Hand writing Mutlu" pitchFamily="2" charset="0"/>
              </a:rPr>
              <a:t>ba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şa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za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ça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ga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ca</a:t>
            </a:r>
            <a:r>
              <a:rPr lang="tr-TR" sz="3200" dirty="0" smtClean="0">
                <a:latin typeface="Hand writing Mutlu" pitchFamily="2" charset="0"/>
              </a:rPr>
              <a:t>-</a:t>
            </a:r>
            <a:r>
              <a:rPr lang="tr-TR" sz="3200" dirty="0" err="1" smtClean="0">
                <a:latin typeface="Hand writing Mutlu" pitchFamily="2" charset="0"/>
              </a:rPr>
              <a:t>pa</a:t>
            </a:r>
            <a:r>
              <a:rPr lang="tr-TR" sz="3200" dirty="0" smtClean="0">
                <a:latin typeface="Hand writing Mutlu" pitchFamily="2" charset="0"/>
              </a:rPr>
              <a:t>-ha-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(10ar 10ar 100e kadar say.)</a:t>
            </a: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4008" y="0"/>
            <a:ext cx="4499992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 D   d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Ad-ed-od-öd-</a:t>
            </a:r>
            <a:r>
              <a:rPr lang="tr-TR" sz="2400" dirty="0" err="1" smtClean="0">
                <a:latin typeface="Hand writing Mutlu" pitchFamily="2" charset="0"/>
              </a:rPr>
              <a:t>ıd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id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ud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üd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Da-de-</a:t>
            </a:r>
            <a:r>
              <a:rPr lang="tr-TR" sz="2400" dirty="0" err="1" smtClean="0">
                <a:latin typeface="Hand writing Mutlu" pitchFamily="2" charset="0"/>
              </a:rPr>
              <a:t>dı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di</a:t>
            </a:r>
            <a:r>
              <a:rPr lang="tr-TR" sz="2400" dirty="0" smtClean="0">
                <a:latin typeface="Hand writing Mutlu" pitchFamily="2" charset="0"/>
              </a:rPr>
              <a:t>-do-</a:t>
            </a:r>
            <a:r>
              <a:rPr lang="tr-TR" sz="2400" dirty="0" err="1" smtClean="0">
                <a:latin typeface="Hand writing Mutlu" pitchFamily="2" charset="0"/>
              </a:rPr>
              <a:t>dö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du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dü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Ebe ebe nerede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Su doldurur derede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Dere boyu çalılık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Şu ebe de ne alık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Ebe suya dalamaz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Arasa da bulamaz</a:t>
            </a:r>
            <a:endParaRPr lang="tr-TR" sz="2400" dirty="0">
              <a:latin typeface="Hand writing Mutlu" pitchFamily="2" charset="0"/>
            </a:endParaRPr>
          </a:p>
        </p:txBody>
      </p:sp>
      <p:pic>
        <p:nvPicPr>
          <p:cNvPr id="5" name="rg_hi" descr="http://t3.gstatic.com/images?q=tbn:ANd9GcS9iKyv7r7opzwvfopVbK6LArz-Gl1XZQ3CsvmrS3FYJk5PKeZq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88640"/>
            <a:ext cx="1063179" cy="153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www.google.com.tr/url?source=imglanding&amp;ct=img&amp;q=http://image.yaymicro.com/rz_512x512/1/bdf/safety-whistle-sketch-1bdf7e4.jpg&amp;sa=X&amp;ei=-z_-UIv9NIazhAfS_oHICg&amp;ved=0CAsQ8wc&amp;usg=AFQjCNFuJWx5vf2YXZKNgHAxCGzSzm-FU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88640"/>
            <a:ext cx="1152128" cy="136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/>
          <a:lstStyle/>
          <a:p>
            <a:r>
              <a:rPr lang="tr-TR" sz="8800" dirty="0" smtClean="0">
                <a:latin typeface="Hand writing Mutlu" pitchFamily="2" charset="0"/>
              </a:rPr>
              <a:t>Ü    ü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Ül</a:t>
            </a:r>
            <a:r>
              <a:rPr lang="tr-TR" sz="2400" dirty="0" smtClean="0">
                <a:latin typeface="Hand writing Mutlu" pitchFamily="2" charset="0"/>
              </a:rPr>
              <a:t>-üt-ün-</a:t>
            </a:r>
            <a:r>
              <a:rPr lang="tr-TR" sz="2400" dirty="0" err="1" smtClean="0">
                <a:latin typeface="Hand writing Mutlu" pitchFamily="2" charset="0"/>
              </a:rPr>
              <a:t>ür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üm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üy</a:t>
            </a:r>
            <a:r>
              <a:rPr lang="tr-TR" sz="2400" dirty="0" smtClean="0">
                <a:latin typeface="Hand writing Mutlu" pitchFamily="2" charset="0"/>
              </a:rPr>
              <a:t>-üs-</a:t>
            </a:r>
            <a:r>
              <a:rPr lang="tr-TR" sz="2400" dirty="0" err="1" smtClean="0">
                <a:latin typeface="Hand writing Mutlu" pitchFamily="2" charset="0"/>
              </a:rPr>
              <a:t>üd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üb</a:t>
            </a:r>
            <a:r>
              <a:rPr lang="tr-TR" sz="2400" dirty="0" smtClean="0">
                <a:latin typeface="Hand writing Mutlu" pitchFamily="2" charset="0"/>
              </a:rPr>
              <a:t>-üş-üz-üç-</a:t>
            </a:r>
            <a:r>
              <a:rPr lang="tr-TR" sz="2400" dirty="0" err="1" smtClean="0">
                <a:latin typeface="Hand writing Mutlu" pitchFamily="2" charset="0"/>
              </a:rPr>
              <a:t>üg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üh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üp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ük</a:t>
            </a:r>
            <a:r>
              <a:rPr lang="tr-TR" sz="2400" dirty="0" smtClean="0">
                <a:latin typeface="Hand writing Mutlu" pitchFamily="2" charset="0"/>
              </a:rPr>
              <a:t>-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Lü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tü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kü</a:t>
            </a:r>
            <a:r>
              <a:rPr lang="tr-TR" sz="2400" dirty="0" smtClean="0">
                <a:latin typeface="Hand writing Mutlu" pitchFamily="2" charset="0"/>
              </a:rPr>
              <a:t>-nü-</a:t>
            </a:r>
            <a:r>
              <a:rPr lang="tr-TR" sz="2400" dirty="0" err="1" smtClean="0">
                <a:latin typeface="Hand writing Mutlu" pitchFamily="2" charset="0"/>
              </a:rPr>
              <a:t>rü</a:t>
            </a:r>
            <a:r>
              <a:rPr lang="tr-TR" sz="2400" dirty="0" smtClean="0">
                <a:latin typeface="Hand writing Mutlu" pitchFamily="2" charset="0"/>
              </a:rPr>
              <a:t>-mü-</a:t>
            </a:r>
            <a:r>
              <a:rPr lang="tr-TR" sz="2400" dirty="0" err="1" smtClean="0">
                <a:latin typeface="Hand writing Mutlu" pitchFamily="2" charset="0"/>
              </a:rPr>
              <a:t>yü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sü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dü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bü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şü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çü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pü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hü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Üşüdüm üşüdüm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Daldan elma düşürdüm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Elmamı yediler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Bana cüce dediler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Üzüldüm büzüldüm.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Hepinize küstüm.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R  r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Ar-er-</a:t>
            </a:r>
            <a:r>
              <a:rPr lang="tr-TR" sz="2400" dirty="0" err="1" smtClean="0">
                <a:latin typeface="Hand writing Mutlu" pitchFamily="2" charset="0"/>
              </a:rPr>
              <a:t>ır</a:t>
            </a:r>
            <a:r>
              <a:rPr lang="tr-TR" sz="2400" dirty="0" smtClean="0">
                <a:latin typeface="Hand writing Mutlu" pitchFamily="2" charset="0"/>
              </a:rPr>
              <a:t>-ir-</a:t>
            </a:r>
            <a:r>
              <a:rPr lang="tr-TR" sz="2400" dirty="0" err="1" smtClean="0">
                <a:latin typeface="Hand writing Mutlu" pitchFamily="2" charset="0"/>
              </a:rPr>
              <a:t>or</a:t>
            </a:r>
            <a:r>
              <a:rPr lang="tr-TR" sz="2400" dirty="0" smtClean="0">
                <a:latin typeface="Hand writing Mutlu" pitchFamily="2" charset="0"/>
              </a:rPr>
              <a:t>-ör-ur-</a:t>
            </a:r>
            <a:r>
              <a:rPr lang="tr-TR" sz="2400" dirty="0" err="1" smtClean="0">
                <a:latin typeface="Hand writing Mutlu" pitchFamily="2" charset="0"/>
              </a:rPr>
              <a:t>ür</a:t>
            </a:r>
            <a:r>
              <a:rPr lang="tr-TR" sz="2400" dirty="0" smtClean="0">
                <a:latin typeface="Hand writing Mutlu" pitchFamily="2" charset="0"/>
              </a:rPr>
              <a:t>-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Ra</a:t>
            </a:r>
            <a:r>
              <a:rPr lang="tr-TR" sz="2400" dirty="0" smtClean="0">
                <a:latin typeface="Hand writing Mutlu" pitchFamily="2" charset="0"/>
              </a:rPr>
              <a:t>-re-</a:t>
            </a:r>
            <a:r>
              <a:rPr lang="tr-TR" sz="2400" dirty="0" err="1" smtClean="0">
                <a:latin typeface="Hand writing Mutlu" pitchFamily="2" charset="0"/>
              </a:rPr>
              <a:t>rı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ri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ro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rö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ru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rü</a:t>
            </a:r>
            <a:r>
              <a:rPr lang="tr-TR" sz="2400" dirty="0" smtClean="0">
                <a:latin typeface="Hand writing Mutlu" pitchFamily="2" charset="0"/>
              </a:rPr>
              <a:t>-</a:t>
            </a: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Bir berber bir berbere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Hey berber 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Gel beraber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Bir berber dükkanı 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Açalım.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Seninle ortak olup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Para kazanalım demiş.</a:t>
            </a: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3074" name="AutoShape 2" descr="data:image/jpeg;base64,/9j/4AAQSkZJRgABAQAAAQABAAD/2wCEAAkGBhQPEBQQDxQUEBUUFBQUFxUUFBQQFhQWFRUXGBUWFRYXGyYeGBokGRYWHy8gIycsLSwtGB8yNTAqNSYrLCsBCQoKBQUFDQUFDSkYEhgpKSkpKSkpKSkpKSkpKSkpKSkpKSkpKSkpKSkpKSkpKSkpKSkpKSkpKSkpKSkpKSkpKf/AABEIAO4A1AMBIgACEQEDEQH/xAAbAAACAgMBAAAAAAAAAAAAAAAABgEFAwQHAv/EAD8QAAIBAwMCAwYFAgUDAgcAAAECAwAEEQUSIQYxE0FRBxQiMmFxI0JSgZEVYiQzcoKhQ1OxksEXJTRUY3Oi/8QAFAEBAAAAAAAAAAAAAAAAAAAAAP/EABQRAQAAAAAAAAAAAAAAAAAAAAD/2gAMAwEAAhEDEQA/AO41FTUUBRU0UEUVNFAVFTRQRU0UUEVrXOqQxMqSyxxs3yq7qjN/pBOT+1Ydb1VLeNfEfwzK6wxkKZCZZDhMKO+O/wBgc1ypOhrq1lka806LX3mZiblrgRuBwVBjlG2IfN8v2zjAoOo3fVNpC2yW6t424+F5o1bngcFs1m07W4LksLaaKcpgN4ciybc5xu2k4zg/wa4/rmmTRxrbQaPp1pJM2IkkaK/mlYkFygAwiooJZnO0AD1Arons96IGlW7KzCSaZ/FmdVWNd2MBI1UABF5wPqeBnABpoqt6h6gjsIDPNk8hURBuklkY4SONfzMT5fc9hSunS1zqp8XVpHgt2GV0+FymAf8A7mVcNIcd1HAJoGiHqS2e5Nok0bzhS5jVgzBQcHOOB3HHejWOpbWyAN3PFBnsJHVS3+le5/alu+9mcURjk0oR6fNGjRrIsYbCyFBI5/NI4RWC7jjLE98VZ6H0BaWnx+H7xMeWuLjE8znjJLsOOw4XAoNKX2u6WuALtXLHAEcc0rHv5IhPlWFevLi8JTTLCducC4u190t1B/Pg/iOOQdqjJ+lOnhDg4HHbjtnvj0r0aBP9n11dlr2G+mFy0FyEEgQRj4oY5CoA/KC/FOFLHQVq3h3NzJEYDdXk04jddjqnwxpvHqRHv/3/ALlooIoqaKCKKmooCipooCtbUb4QRPMwdgiliI1MjkDvtVeT+1bFFBpaRrUN5Es9rIs0bdmU5/Yjup+h5FbtJ+uezqN3kudPd7C7Y7/EiJ8ORxkjxoTlGG7BJxnPP3Tl681jSn8LVYIp492xbkloYz6M0yIygHthkU8/eg7FVb1Fqy2dpPcudoiid8jk5A4AHqTgfvVB0j7TrbUHMBKQXC/9Iyxyq4xndDKh2yD6dx5iqj2835TShCve5uIou2RjJc5Pl8goGf2f2bxaZarK5ldohK7li5ZpiZW+I9+XphrFbRbEVf0qF9OwxWSgmvLyBQWYgAAkknAAHck+QqaTtcb+rytYQN/honAvZBxvxz7pGw7sSBvI+UcZySKDz0+zapeDUjkWsG+OzU/9Vmyk10RjIBGUT6ZPnV31T1ELGDxAplldhHBCvLTSt8qD6dyT5AE1ZO6QREnbFHGmT2VURB/AUAf8UqdNW76jcjVrhdsYQpYxnOVjf57lgezyDbgeS49aDL0Z0i9uz3t/J7xezqviPgbYVHIhhA+VBnnHcivPXnXR04JHbwm7uHV5fCU42QxDMsr45AwCB6n7YpskcKCxOAASSfIDuaVOhbc3HjarKDvvG/C3d47RCRAg/TuGZD6lxntQYrCwe/1P36dCsFrEi2quCN0k0aSSzgHHIVhH58qexFOVFFBNVfUPUUVhEJZy3xOsaIi73kkf5URR3Y8/xSz1R7V4bK9jsIo3vJ2OHSI8oSuUTty5OOOAAckirHQenppJ/f8AU9jT8iGFGLxWkZ8lJ+eU/mkx9BxQNAooqt6kaUWc5tnSKUROUeQgIjBSdzE8ADvk8Dz4oFrTbJF1+Y2vwqtoTchWbZ7xNMGjJTO0OUV2OAPmz5071zv2edUWMGmLcSSLamWSRpWuJ0aSaVTh5N5wZMkcYH0xV0ntT0snb77Bn6sQP5IxQNVTXlWzyOanNBNFQDU0BRRRQFFFFAV4kjDAhgGB7gjIP3Fe6KBA6u9kFpdt7zbxxwXAwQCv+HlI/LNGvkRwWXDDvzil640y3m0C8jkLrLZm4kEMzmR7GVQdscZ4Zozg7GbPD/Suv1yf2oXH418qjINhZRykYU/HfkBfU5Rn5Hag6hp0m6GNidxKISe+SVBzxWW4uFjRnchVVSzE8AADJJ+gFRa26xIscYCqihFUdlVRhQPsAKUuur1rkrpFt8UlyB7ww7W9pnEjsfJnGUUeeT6UC9p+q6tqUzIA1vaXsaTRXCja1rb7nG0NjmeRQh7naHyPp0TTNNhsrdYYQIoolOMngAcszMe5PJLHuck1twQCNVRBtVQFAHkAMAfxSP1l03e3z/izW0VlHKjPATKPeIVIMjTyjbtwMkIPh45NBny2ty9v/lsTA55/x8iHIx626sPs5HmBToowMCuRv1oyO0cerWiRJwsdnp8l0I0XhVDLlcBcc5rzJ1gSYs60F2PuzJpU0ZbKsvx4wpTDHy7gHyoHj2j3ZTTZkQkPPstkIzw1w6xZ49A5P7Uw2tssSLGg2qihFHoqjAH8CkCx0G61P3ed9Ugu7eOeOcCG1RNzRNkKW3nBHYgjj0yK3Nf6pu4NQ8DwpfdQEO+Gxubp3yPiUSo4VDzgEKcY59KBk13qm1sU33UyReik5dj6Ig+Jj9AK49rvtTu9bul03Rw1tHISjTFW8QqeGY7QTFGB5jn6jtXSIeldO0pXvjCd6/G08glu58scZydz5+LHw1Uaf7Q7GKaQ2dvuhdjJLPbqjOrkEyPPbDE6gbTlipHGaC76K9nVrpK5hXxJmHx3EnxSOfPH6Fz5D9ye9NNYbG+SeNZYXWRHG5XUhlYeoIrR6otZpbK4jtG2TPE6xtnbhyOMN+X7+VAvdXe1OCxWQQxyX0kbBXECkxxM3CrLMAVQk8beTnypYh6b1XqBd+pynTbRjkWsS7ZXXI4kB5HA/PnnnbTV0j0lKgia9SCJbdQLa2gLOsJK4eWRyB4kzeuMDkjkk054oFfp32bWFggWG3jdh3llVZpWPHJdhx27LgfSvHXXRjaham2tmhtd7KJJDCrsYhklExjB3bT38jTXRQJFj7NSI0juNR1CYIgQKk/uke1QAo2RDPAHmxr3/wDDcoS0OpapHwMA3QmUEdiVkQ5H0z/FOlFAi2nUdxpsssOqO9xCqw+Fcx2sgZ2ffmNliDBiFTJZQAM89xVrB7Q7MlBI8lt4nyG6gmtFf/S8qhT/AD50yYrXv7SOWNknVJIyDuWRQ6Eee4Nxig2FbIyOaKWfZ3c+JZb1BEJmn92yXY+7CQiL5+QMA7R5LtooGeiiigipoooIrlPVFj40esz/ABkG7sITgZxHbe7s5QHvgyOf2rqzHA5pD0K4mXSZ7yGF5pLi4nuhEGKO8Ms/BiOchvdwGX67aCz1LqKW5mksdM2+JHgTXTjfDbEn5Qv/AFZsc7OAPzHyrf6Z6Sg05WEIZ5JCGlmkO6WZufic/ucAYAzWzo1jDaWyJCnu8SqG2t8JXIyTIScl/wBRJJznJrn1z19c6pqYtNEIMcCSeLcMT4O9htDEAHxFXnav5m5+VSaB46g6ytbBc3EqhtwURp+JK7HGFWNfiJ5H81R6reaheWcg9wVY5hJG0ElwqXLQyIVDj4TGj852MT96s+l+graw/ECia5YlpLqRQ0sjsSXbJ+QEk8L9M571f3NysSNJIwREUszMcBVAySSewxQc66Q6ze3ijS8VDAZPdxcxxC2NvMDjwL2AcQtkgBl+E5Hrmuk4pD0LWLDVU1OYRD3clY5mYyAzLHDkyGLGUwCQCPiOwegFaGo+0D3Ro3spFvLQKkJWVJohEyRggm9KldzKyHEgwc53Dmgu7LT1h12Uw/hrLZLLKikhJJfH2CQr23BRjI9frThSN07rCajqS3lrnatpJb3CPtV4ZBKkkIYAncGBlIZSVIB5p5oEH2k6SbZJNVtpZbd1RUufBbBlhJC7wDx4seQynzAKng1k6fsodd062vZVMVyUI95hHgTRyKSjmNx5EhuDkEHtV37QLgR6Ves2Me7TDntlkKr/AMkVn6P0JbCxgtULERp+bGcsS7Z4H5mPlQJGr2E2k3S3ERe3tj4ZmmhT3iGQhR4r3dou3wWJGfFh7eY5piXraWNfFmtJJYGyY7ixYX8bpkkMyqA6fDjnBHB57U2kZpH1rpqSwJudOG+35Nzp21WiljIPiNboRiOTBJKDAf8A8hsWPta02UKTceDu7ePHJAD9nZdp/nyNXR6ustu73u2wRnPjxYx6/NVBZ+z3R75FuoraJ0kBZdheNPi7/hqwVWBGMYBByKvbXo2xi/yrS2TgDIgiB44GTtyaCtu/ahp0ZCrcC4ZjgC3R7o59PwgQKvdI1P3mISiKWEE8LMnhORxzszkA588HjtW2kYUYUBR9Bj/xXqgKmiooClbrC2a7lg08u0ME6ytOyjaZVTYFtg54XfvYnHxbYz65pg1LU4rWJp7h1ijQZZ2OAMnA/kkDH1pbsZG1aa3vELR2cDPJErIUkuJcPGspB+WEIxK+bbsnAAyDTBAsaqiAKqgKqgYAAGAAPTFFZKKAoqaKCKKKU7/XZL+R7PTsqinZPejGyL9cdvn/ADJscZHwoTzyMUHm5v5tTuJLW3/DtIWeG6mOC07YxJbweagZw0ncHheRmr+/1CCwtzJM6QQxKoyeFUDCqoHc+QAHJrJpWlx2kKQQLsRBgDv9SSTyzE5JJ5JJNcp9odzJeah7npzS3l2nxYLIttp4xguBjBmwfmckrn4fiwAGLUNcuupbqSytYnhtIuGeTKqWPIeZMZcgcpDkDOC/AwOndKdKwaZbLbWy4A5Zj80j4G53PqcfYdhgUrdPezS4jtY4Lu/nAXkx2e21UsTuJeUL4sjE8liRnNWcnQLx5NnqF9bvyR4kvvseeMbo585H0BHfvQNruFBJOABkk8AAdya5V1ULvXbuFNOVGsYGJeaYt7vcSg9tisGmRSAAQMFt3OO+za+/avcPp974K21o4W7kgZwL19odIgDgxjBBcA/TzrpcMKooRAFVQFCqAoAHAAA4Ax5UCb0l0BJZ2klnPcJLFLHKr+FB7vKzS8NI03iEswG4ZIzyPTFbQ6dmsA39MEDxu2+SCfxFZiEVAI5gSEARFUKUIHrTXRQcINw1hqcdzpNrMjNkXenFCJkUDLFByGhIGVK8Ky44Dba63d9aWkEEc88whWVQyLIGWVsjOBFjeW8sAd61etem3uUW4tCIry2y8EmO/wCuF/1RuMgj1wa1OgNJt5YU1Lm4ubhQZZ5QPEDrlXjUYxEqMCm1QPlHfvQalz18t2hRNL1C6iOCd1uI1JVgRxIw3cqD/FWFn7S7RnWOcT2Lu21Vu4JLfcfQOQU7/wB1NeK17/T47iMxTosqMMFHUOp/Y0HmDVI3mkgRwZIhG0i85USbihPGOdrdvStquUp0iNC1iK+iZjZXINtJvYt7sz7RCGZjkxl1RQT8ucHyrq1Av6c8dneGxjiEUc0cl2jBmIaUy/4hApyFxviYAYHxnA4NXsNwrglGVwCVJUhgGU4YHHmDwRSX19pIvbqztC5i8WK9G9QCVISIggefxBT+1edQD6Ldy3oDSWNywe5VRk2k3ANyEHLRsPnwMjGee1A80hXftr0+GYxSGYIGdPH8ItCWjOGCkfE2DxkLjn96ebe4WVFkjYOjgMrKQwZSMggjuMVTx9DWKze8i0gEpbfv8Nc7j3b0BoPejdZWd6ge2uIpATtA3bXz6FGwwP0xWl1F1xFbgwW597u2U+FbQ/iOW8i+OI0HcliOAa29U6Isbt/EuLWCV+PiaMbjjtkjk/vVa3sssFbxLaN7KTGBLayy27AZB7Btp5A7qaDWseh57sRSa3ce97fj91SNIrZXIHzheZipzgscfSnVVAGBwBwAOMUm6Vqlxpsy2epP48Urlba9PBZmJKwXAAwsnfa3Zu3BpzoCipooCoJrzNKEUs5CqoJJJAAA5JJPAFJl3dnXCYLVitirYnuFYr71jO63tyO8fk8nY9lzyaDK8kuruVhcwaeMq0iZWW9IbDLEw5SDgguMFudvHNNVnZpBGsUKLGiAKqKAqqB5ACvUcSxoFUBFUAAAbVVVGAAB2AArlnUXV99q0y6fpKG2imUs90+VkEGdviqo5jRsHaT8T+W0c0Fh7SuupkI0/SsvcyyxwPKvK27ShtqbuwlIVj6qFJ74pq6N6Ri0u2WCIAuQGllx8U0mPidiee+cDPApeselobC80yyh+SKO8uCWALTTqsUfiOf1Ymc58uw4p+oJrBe3HhxvIfyIzf8ApBP/ALVnrW1G2EsMkRGQ6OhHruUjH/NBQezW1KaZbu53STp71I3cu9wfFLE+ZwwH7Y8qaKW/Z1dCTSrPjBSBIWBIJDwDwnBx/chpkoCiiigilzo6AxNewbgQl9Myj9KzpHcAY+8rUxmlfoabxze3X5Zr2TYcYDRwJHbqw+mYm5+lA00UVFBg1CwS4ieGZQ8cilGU8gqwwaXPZtqDS2PhSsJHtZprRmzuLeA5VCfqU2/fv501Un9IzoNR1aJWUYuYX2ArnLW0e99o5ALDv6g80GdlFxrakDIsrRgWzx4l267V+4jhY4/vFNDxhgQwBBGCDyCD3BFa1jpkcBkMShTLI0rnJJd27kknPYAAdgAAMAVtUCW+kS6MTLYqZrIktLZgZeDOS8toSeR5mLz528nFNem6nFcxLNA6yI6hlZTnIYZH1H2NbNJw6ZuNOa7l0vwik2LgW7rt/wAQGXxFRlwAkkYI5+VsEcZFA5UVXaBraXtulxFkBxyp+aNxw8bjyZWypHqKsaBR9pUMj2ZHgi6tufeogxjm8FcNvhbONy7SSuMsOBg0x6TPHJBE9u2+Jo0MbZLZQqNpy3J4x359a2jSn0g/u11d6YSAsTC5t1HGLe4LEqB6JKHX6ArQNtFFFAi6xa3WqXN5bRXBs4bURxjbGknjzSRLIwm3Z3QhJFUx8btxz2qdO65aKOO3ktds4a5tvDgIEXj20ayJGmQNqyxksnHHAPrXnTWneTVWshtlGo2/zkAMkcVr4q5IOA0YkA443Cp11hbXszmETyXLWnukIOWe4gWTdO5BzGiBkDMeNq+ecUGjbdYajeyIIYBaNIhMUMhEp2M2PerzgGJFUHbGPidz5qppx6c6dWyjI3GaaQ7pp3/zJn/Ux9BnCr2UYAo6d0P3VGaRzNPMweeYjHiPgABR+WNQNqr5D1JJNvQLHV8Qils74nC20xWQ4ziK5XwWYnyCsUYn0BpmFUHU2sgf4KKEXk86H8EnbGIjlWlnfB2RA8diSTgA+VTaa/d6Wipq494ix/8AWW6O6x9vhuUxuUZOBIMg+YBzQO1RVZpXU9rdjNtcQzf6JFYj7rnIP3rautTiiXfLLHGozlndUAx35JxQLMVz/SryRZiBaXkviRyHgQXMmPEik8gsjAurdtxYHkjLfSPq2qrraNY2OZLd8LcXZQiJUDDdHblhiWVgOGHwqDnOcCtn+h39ixNhOl1AB8Nrdlt64/LHdDLY9N4b0z5gHCikXVfaXJZCP3zTbuNpJFiXw2gnRpG7KjrJyT5ZAzWR+odTuz4dpY+4qcg3F66NsGO6wRsSzfc445oPftK6xFjCtvE6rc3TLDFnP4QkYI07Y7Bd3Hqcehpm0bSktLeK2hGEiRUXPcgDufUk5JPqaptM6CgjhmS5zeyXIxcTTAF5vQcfIi8bVXGMDzGap43v9G/DEcmq2QOEMfN5br5Iyn/PUDgEEHjnHFA+0Unp7WdOztkna3bGSs8M0BH/AKkx9K8z+1W0ZlisvFv5nB2RQRt8WACcyOAigZGTnigY9d1uKyge4nOFUdhyzseFRB3ZmPAFKln0AZLZZ3PuuoGSW58ePvFLOxcxP/3YgNsZVsghTjFb+k9NzXEq3mrbGkQhoLZPihtT+rP/AFZu3xntztxTXQUvSevG8gJlURTxO0E8Y5CTR8Nt9VIwyn0YVd0mW8y2muyxsQi39tHKmSBuntyySKBn5jGyH67T6Uz6rqkdrDJcTMESNSzEkDgeXPmTwB5kig26KTOn+qpILax/qW7deZxNgKsckhLwwyDgqShCg+ZUg4702TX8cbpG8iI8hIRWZVZyBkhFJyxA9KBY1TRrmynkvdMVZlmYNc2jN4fiMBjxoHPwpKQACDw2B5irHQes4LxjEN8E6jLW06+DOo9dh+Zf7lJFXtVeu9NQXyhbhNxQ7kkUmOWJh2aORcMhzjsfvQWlJ2zHUWZCedOxCBgLgT/jA8ZY58MjnjmnBFwAOTgYye5+9Kmu4XWdMbjLRX8Z/VjZC4PbsCp/dh60DZRU0UCnrNu1jex30RxFcyRW92mCcs/4dtOvPDBzHGfVWH6RWt0rEl3qd/qKjcFKWMT8ciEZnK+oMhAz/Zwaz+1a38TSLlQSp/BKsDgqwnjKtkdgCAT9BV307oMVhbR2sC7VjXH1ZvzOx82JySaCyrBqF8kEUk0p2pGjSOe+FQEsf4FZ6W/aCSbIwg494ntbYkjPwz3Ecb//AMM1AdD6cwha8nybi8Ink3DBjRh+FbjPIWNCBj1LHzpkoAxRQUerdGWNwC1xa28hxyxjVXwB+sAMP5pP9l/QenyWMN41rHJJKZZAZR420GVwiqHyPhUKM4zxmulTR7lKnzBH88Uo+ytfC08WbEeJaSz28g8wVlYqT9CjKwPYg0DeiAAADAHAA4AHoKmiigT+pz4mraVCSMKbu4KkZBaOEJH9MgyMQfLFOFKnW4EEtjf4OLe52SHsFguVMUjOfJVbw2z/AG01igKKKKDxJCrcMA33AP18/qKWOqVA1DSnHDePcR5yPke1kZlx3wSiHj9NNdKd5It1rMEQwwsYJZ37HbLcYjhU+h8MSt+4oGuiitDXNbisoGuJ22qvkOWdj8qIv5nY8AUCJ1n06+qaukcMxgextPHjkXB2XMkw8MSAjlSsZJA+n2LGOi/HmE+ozvdlH3xQD8G2iIOUPhA/iOP1OT9hXvonR5I0lu7oYubxxNKv/aUDEMA//WnH3LUyUGlrOjRXsEltcLvjkXaw8/UEHyYHBB8iKULT2QW4SX3mae8mcER3E0haW3A/y/BOfhZSAd3mR2A4p8ooEiHq2fTB4WsqzIuAt/CjPC48jOi5aF+2eCpOcGtSXrm9ubyQaPDb6haxJEHcyiHMrgsRHJnDYQrnjg10IjPB5rVsdKht9/gRRw+I5d/DRU3ueCzYHJ470CuvtEZGKXOm6jCQOStv7yhODkB4iQfv/wCKrtM1v+p63BIkU8cVrZzMDNC9ufFneNSBu+YbF/4NdDxRigKKmig8soIwefvzU1NRQFK/tFQC0jnbOLa7s7hsHHwR3Cb/AKHCsx59Kaa17+xSeJ4ZRuSRGRlPmrDBH8Ggzg1NJ3RWu+HI+kXTD3i0CrGSQDc2+0eFKBn5tuAwGcHnzpxoIpV1uxls7o6lao0yuix3VugG+RI9xSaLJGZUBxtPzLwOQKaq1tS1OK2jM1xIkMa93dgoH7nz+lBj0fWobyFZ7aRZUYcEeR81Yd1Ydip5Fb1cZ6rufe5Eu9CtL5ZJJUMl5bq1tHNGDhhsfAl7fMy4+p5FZV1PWIZNtzLfQxAcudOtb7H1Z7du2M84OMUHU9ZkhFvKbsqsOxhIXOF2EYbJ+oOKRejOtfdYo4L4Sx2zMyWV7OojWaJf8tZucxvt+UsBvAz3763QtqurT3U13cvqcNvNGtuJMQpuCBmke2QKudxwu4flPGc049Xa9b20QiuIzdNPuSO1SPxnnIGSoTGNoGMseBmgv1bPI5orl+jdEamG8SC5GjQlfhtFZ9REeTkg+MdiH6JwPIcmru76FvJ4yk+r3XPH4MUFtx5/Iu7/AJoLLqDrJIZPc7Ue9XrLlLdPy5/PM/aJB3OTn0HIpJ6S1u8t7i5jggGsl5jJPdQsbVUmwFaDdMNjhAuF2NwCO1ZpvZ3faZaTrpUsFw8qSKzSwrDdYbk+HcKfjbOOH8+cinPoS4gexiS0QwpEDC0TqEeKSPiRZAPz7uSfPOfOgr26n1KT4YdKZCR8091AiKfqI9zMPtVRd+z/AFG5nS+nv4fHjJaKD3fxrWEnj4A7Alv7yM10iigVNF6yY3PuGoxe6XJz4ZBLwXQHJNvIwGSAQSh5Gfvhqqo6p6aj1C3MMhKMCHilQ4eGVfkkQ+RB/mtfojX2vbXdMNs8Mj286jsJojtcj6Hhh/qoL+ipqKAoqaKAqKmigiipooCiiigKipqKDnmndFwapHeT3I/FlvpzFcR4SWFbZ/AhMUgGcARZx2JJrdgi1ixJBMOsRflyVsbhceRO0xvx5kgk1vezQEabGG5YS3Qby+IXU27jy5pooETVPaVPa28k8+l3cYjXJLPB4Y5AGXDE+fkp+1Z9D6Ve9ddQ1hVklIDQ2py0Nmp7DaeJJSMbnI4IwO1Z+ql95v7CxOCm6S8lU/mW2CiJSPMeLIrY/spuoIxRipooFjqLpAO/vtkfd7yPLB0wq3GOfBuQMCRGxjJ5XuDxWh7PpPfWn1K5UJdGR7YxEktaRxNxAcgfET8bHz3D0wHalGyj921uZBwt7bJOAMgCW2YRyHHYsySIc/280DdRRRQFKPUi/wBNn/qqYWIhY71MN8SM6LHcAL3ePJzxkoSM/CKbqq+p9O95srmDj8WCVBu7AsjBSfscH9qCyjkDAMpBBAII5BB7EGvVUXQt0ZdMspCMFrWDPGP+mo/jir2gik/oyQrqGrQ5yq3UUo4wczW6Fv2+Bab2bAJPAFK3s8bxYri9xxeXc08ZIwTCAsUJP3SIN/u+tA10UUUBRRRQFFFFAUUUUBRRRQFFFFAraPN7nfz2b4RLl2u7Y8AMWC+8xD+4SfiY7kSE+Rw0VXa70/DfReFcLuAIZWBKPG4+WSNxyjjyIqihGqWXwbY9ViBwrmRbW6Vf/wAmV8KUgcZBUnz70GS/BXXLVjwHsruMcjlllgcjHc8c8elNdc26q6iuJVguIdNvlntZvFAZItpj2ss6FkkYkNGTjC53BcZp+0vU47qFJ4HEkbjKspyD6/Yg5BHkRQbdFFFAUo6sWfXLFFOBFa3kr453K5hjCt6DcAfuKZ7y8SGNpZWEaIpZmY4CqOSSa5tYa1Ol22uT2+6zuIxCjKHae1tkYsk7x/8AbkJLsACVG0+uQ6hRWCzvEmRZIXWRGGVdGDqw+hHBrPQFUHXmq+66bdTZwRC6pjBJkkGyMAHv8bLVzd3iQo0srrGiAszsQqqB3JJ7CufaqbzWmhubFI0tbeZZ4lutye+uhID4UFo415Klh8RIOMYoHbp2x93tLeA5zFBFGc98oirz/FWNc5h9pN7JdPYDTVhuFjDhZrxEV/UoQn4i9/lz9cc4sTpWrXq7LqeDTozjIsw8s5HmvjSELH91U0E9Zal77INGtX+OYZupEIJtrbjeD6SSAhFHoxPpTdaWqxRpFGAqoqooHYKoAUD9gK09C6dgsY/CtoxGO7Hu8jebSOeXY+pqyoCiiigKKKKAooooCiiigKKiigmioqaAooooNDXNYjsreS5mOEiUscdz5BR6knAH1IpG0Tp3UrSM3sDxtLcyG4nsJAI4VMnO2GRf8uUDgschjye3N71lia506zYHZLdGZ/Qi0jaZUYehkCH/AGmmqgUrfr8jIurDULcg44t2uU/Z4N3/AIrHP7S0Yf4S0vbo85xbvbxpjvvlnCquP3pxpS6sLXlzDpSMUjdGnuypKt7urBFhyOwlcspIOdqNQIcEeq9Syh2aOzsY5Ayjb48cxQgj4Tj3gBh3OEyOM08N7M0kQpc3moXG7uGumjT/AGxRgIB9MU2WlosMaxRqERFVFUcBVUYAH0AFZqBAt/ZOtn8WlXlzYtj5CwuIWbnl4nHOeM8+XGKqoNe1uK8Gn3UljG0gPgTvDMVnxkkIUIUOAM7WA/fz6pVZ1DoSX1u8EmVzhkdeGikU5jkQjsysAR9sdiaCisegDI6zarcyajIpDBGAitkYcgrbr8LEer57Cm8CqHorWHubXFxj3iB3t58f92I4Zhx2YbXGP1/Sr6gq+oenIr6MJKCGQh4pV+GSGQcq8bDlSCB9+xrT6L12S5heO5AFzbStbzheAzpgrIo8ldCrD7keVMFKWljwtcvIx2ntba5Pbh0aSE8fVVXn6UDdUVNFAUUUUBUVNRQTRUUUBU0UUBRRRQFFFFAVFTRQKPVknh6jpUrkLH41xCSePxJoGEQz9SCuPMkU21V9T6EL61kty3hscNHIO8cqENFIP9LgH68itXpbqb3oNDOBDdwfDPCeCD5SR55aJ+6t9cUF8aVOkGEt5qdxncfelthkY2rbwR/CD6b5XP7n1prpT6WYw6hqVq+AXljvY+w3xzRLGxA78PCQfqR60DbRRRQFRU1FAq9PzbdW1OEfKRZz4/veJo3I+4hT+KaqUuj5RPe6ldqBsaeO2jf9YtY9rkHzHiM4z24puoIpS0FPH1e/ugQyRJBZKQc/GgM0wP2MqD75Hka2Op+qjEws7LbNeyjCR/MsKngzz4+SNQc88scAd6sum9BSxtkt0JfGWd2+aWRyWkkc+bMxJ/geVBaVFTRQRRU0UBRRRQFFFFAUUUUBUUUUE0UUUBRRRQFUuu9Jw3jJK26KeLmOeJvDlT6Z7Mv9rAg+lXVFBz7qmXVNPs5Jxe286x4LNJZlJApdVz8EmwkAk/KO1TdezucOt/Heyz38eCjy7Y4GTndB4SDCRuCeeSDg04a/pK3lrNavwJonjJ9NykBh9jg/tVX0JqhltVgnOLm1xbzpnLB4xtV+eSrqA4PnuoNnp3quK9MkYDQzwnbNbyALJE327Mh8nXINXdU2udKw3jLI2+GZAQlxCxhmQEEYDj5l5PwtlfpVeLHVYRtjubS6H6riCSGTH9xhfafuFFA0Ur9Ra+8kh07TiDdMuXl+aOzQ8eJLg/ORnYncnk4AJpc1T+ry3lpaT3cFuJzIZFsUcOsMSgu/jTAlTlkQYA5fzxT1ofT0FjH4VrGsYJyxHxM7ebSOfiduTySaBU0DRNWsLeO0h/prpEu1XYXKMckkllUEFs5YnPJbyqv6wt9ViSJpdQjjjlubeCRbW3ELIkzhCySOztnJHp3z9K6bSh7SJD4VpGoy0uo2Sj/bL4hx5dkPegt+nek7fT0ZbZNpc5kkYmSSRv1O7ck+fpyeKuKKigmiiooJooqKCaKKKAooooIoqaKAqKmooJooooIqaKKAooooCljqLpSSW4S+sZ/dblFCsCC0NzGDkRzqCCQMthhyNx+mGeigUx1rNCdl7YXcbfrt09+hb6ho/iA47MoNeJeupZUJsdPvJmwSplj9zj4HBLSkEg+igmm+ooEr2bwrOj388onvZPgmypja1xyLVY2+KNVPJB+Y888U7VS6r0tHNIZ43ktZyADPA2xmC/KJFIKSgf3qceWK0jaarGMRz2dyBxmaCW3c/VjE5Un7KB9B2oGak0XQ1PVIzCd1vpxkLyA5V7p0MaxL5Hw0ZyxHmwHrWefQb+6Ux3d3HBGwIdLOJkdge6ieVmKjHGVUH6imLTNMitYkgt0WKNBhUUYAH/ufMk8mg2qKKKAooooCiiigKKKKAqKmigipoooP/9k="/>
          <p:cNvSpPr>
            <a:spLocks noChangeAspect="1" noChangeArrowheads="1"/>
          </p:cNvSpPr>
          <p:nvPr/>
        </p:nvSpPr>
        <p:spPr bwMode="auto">
          <a:xfrm>
            <a:off x="63500" y="-1095375"/>
            <a:ext cx="2019300" cy="2266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" name="il_fi" descr="http://www.google.com.tr/url?source=imglanding&amp;ct=img&amp;q=http://www.supercoloring.com/wp-content/thumbnail/2009_01/grape-2-coloring-page.gif&amp;sa=X&amp;ei=7ewAUYSMKo-ShgfqhoGIAw&amp;ved=0CAwQ8wc&amp;usg=AFQjCNGCdIzW9VanQTw0YxHdHssOou-B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1728192" cy="1471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VELİLERİME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>
            <a:normAutofit/>
          </a:bodyPr>
          <a:lstStyle/>
          <a:p>
            <a:endParaRPr lang="tr-TR" dirty="0"/>
          </a:p>
        </p:txBody>
      </p:sp>
      <p:pic>
        <p:nvPicPr>
          <p:cNvPr id="2050" name="Picture 2" descr="http://www.google.com.tr/url?source=imglanding&amp;ct=img&amp;q=http://sinifogretmeniyiz.biz/dosyalar/etkinlikler/pepee-boyama_-1-.jpg&amp;sa=X&amp;ei=ovMAUe2-BIiDhQfohoH4Bw&amp;ved=0CAsQ8wc&amp;usg=AFQjCNEC2M3VyqSKDaQPn0IpN8yyZzPIj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7812359" y="1556792"/>
            <a:ext cx="1331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Hand writing Mutlu" pitchFamily="2" charset="0"/>
              </a:rPr>
              <a:t>İyi tatiller</a:t>
            </a: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8" name="7 Oval Belirtme Çizgisi"/>
          <p:cNvSpPr/>
          <p:nvPr/>
        </p:nvSpPr>
        <p:spPr>
          <a:xfrm>
            <a:off x="7812360" y="1124744"/>
            <a:ext cx="1331640" cy="2160240"/>
          </a:xfrm>
          <a:prstGeom prst="wedgeEllipseCallout">
            <a:avLst>
              <a:gd name="adj1" fmla="val -55695"/>
              <a:gd name="adj2" fmla="val 527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7884368" y="1700808"/>
            <a:ext cx="1475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Hand writing Mutlu" pitchFamily="2" charset="0"/>
              </a:rPr>
              <a:t>İyi tatiller</a:t>
            </a:r>
            <a:endParaRPr lang="tr-TR" sz="2800" dirty="0"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572000" cy="68580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tr-TR" sz="9600" dirty="0" smtClean="0">
                <a:latin typeface="Hand writing Mutlu" pitchFamily="2" charset="0"/>
              </a:rPr>
              <a:t> G  g</a:t>
            </a:r>
          </a:p>
          <a:p>
            <a:pPr marL="514350" indent="-514350">
              <a:buNone/>
            </a:pP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ga</a:t>
            </a:r>
            <a:r>
              <a:rPr lang="tr-TR" sz="2400" dirty="0" smtClean="0">
                <a:latin typeface="Hand writing Mutlu" pitchFamily="2" charset="0"/>
              </a:rPr>
              <a:t>,-</a:t>
            </a:r>
            <a:r>
              <a:rPr lang="tr-TR" sz="2400" dirty="0" err="1" smtClean="0">
                <a:latin typeface="Hand writing Mutlu" pitchFamily="2" charset="0"/>
              </a:rPr>
              <a:t>ge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gu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gü</a:t>
            </a:r>
            <a:r>
              <a:rPr lang="tr-TR" sz="2400" dirty="0" smtClean="0">
                <a:latin typeface="Hand writing Mutlu" pitchFamily="2" charset="0"/>
              </a:rPr>
              <a:t>-</a:t>
            </a:r>
          </a:p>
          <a:p>
            <a:pPr marL="514350" indent="-514350">
              <a:buNone/>
            </a:pP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Ag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eg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ıg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ig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og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ög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ug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üg</a:t>
            </a:r>
            <a:endParaRPr lang="tr-TR" sz="2400" dirty="0" smtClean="0">
              <a:latin typeface="Hand writing Mutlu" pitchFamily="2" charset="0"/>
            </a:endParaRPr>
          </a:p>
          <a:p>
            <a:pPr marL="514350" indent="-514350"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 marL="514350" indent="-514350" algn="ctr">
              <a:buNone/>
            </a:pPr>
            <a:r>
              <a:rPr lang="tr-TR" sz="2400" dirty="0" smtClean="0">
                <a:latin typeface="Hand writing Mutlu" pitchFamily="2" charset="0"/>
              </a:rPr>
              <a:t>TOLGA</a:t>
            </a:r>
          </a:p>
          <a:p>
            <a:pPr marL="514350" indent="-514350">
              <a:buNone/>
            </a:pPr>
            <a:r>
              <a:rPr lang="tr-TR" sz="2400" dirty="0" smtClean="0">
                <a:latin typeface="Hand writing Mutlu" pitchFamily="2" charset="0"/>
              </a:rPr>
              <a:t>Tolga gemide yangın çıkmış.</a:t>
            </a:r>
          </a:p>
          <a:p>
            <a:pPr marL="514350" indent="-514350">
              <a:buNone/>
            </a:pPr>
            <a:r>
              <a:rPr lang="tr-TR" sz="2400" dirty="0" smtClean="0">
                <a:latin typeface="Hand writing Mutlu" pitchFamily="2" charset="0"/>
              </a:rPr>
              <a:t>Ay,gemi yanıyor.</a:t>
            </a:r>
          </a:p>
          <a:p>
            <a:pPr marL="514350" indent="-514350">
              <a:buNone/>
            </a:pPr>
            <a:r>
              <a:rPr lang="tr-TR" sz="2400" dirty="0" smtClean="0">
                <a:latin typeface="Hand writing Mutlu" pitchFamily="2" charset="0"/>
              </a:rPr>
              <a:t>Gülben yangın neden çıkmış?</a:t>
            </a:r>
          </a:p>
          <a:p>
            <a:pPr marL="514350" indent="-514350">
              <a:buNone/>
            </a:pPr>
            <a:r>
              <a:rPr lang="tr-TR" sz="2400" dirty="0" smtClean="0">
                <a:latin typeface="Hand writing Mutlu" pitchFamily="2" charset="0"/>
              </a:rPr>
              <a:t>Elektrik arızasından çıkmış.</a:t>
            </a:r>
          </a:p>
        </p:txBody>
      </p:sp>
      <p:pic>
        <p:nvPicPr>
          <p:cNvPr id="5" name="il_fi" descr="http://t3.gstatic.com/images?q=tbn:ANd9GcTyJBTG5rZpZKTqBoMIbtm98aGcThJ5fS-f8i_qUdvP7KgngY0y6XWmsda6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2048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467544" y="6165304"/>
            <a:ext cx="340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Hand writing Mutlu" pitchFamily="2" charset="0"/>
              </a:rPr>
              <a:t>Şimdi 1den 100e kadar say.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10000" dirty="0" smtClean="0">
                <a:latin typeface="Hand writing Mutlu" pitchFamily="2" charset="0"/>
              </a:rPr>
              <a:t> E  </a:t>
            </a:r>
            <a:r>
              <a:rPr lang="tr-TR" dirty="0" smtClean="0"/>
              <a:t>             </a:t>
            </a:r>
            <a:r>
              <a:rPr lang="tr-TR" sz="10000" dirty="0" smtClean="0">
                <a:latin typeface="Hand writing Mutlu" pitchFamily="2" charset="0"/>
              </a:rPr>
              <a:t>e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572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10700" dirty="0" smtClean="0">
                <a:latin typeface="Hand writing Mutlu" pitchFamily="2" charset="0"/>
              </a:rPr>
              <a:t> Z  z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Az-ez-</a:t>
            </a:r>
            <a:r>
              <a:rPr lang="tr-TR" sz="2400" dirty="0" err="1" smtClean="0">
                <a:latin typeface="Hand writing Mutlu" pitchFamily="2" charset="0"/>
              </a:rPr>
              <a:t>ız</a:t>
            </a:r>
            <a:r>
              <a:rPr lang="tr-TR" sz="2400" dirty="0" smtClean="0">
                <a:latin typeface="Hand writing Mutlu" pitchFamily="2" charset="0"/>
              </a:rPr>
              <a:t>-iz-</a:t>
            </a:r>
            <a:r>
              <a:rPr lang="tr-TR" sz="2400" dirty="0" err="1" smtClean="0">
                <a:latin typeface="Hand writing Mutlu" pitchFamily="2" charset="0"/>
              </a:rPr>
              <a:t>oz</a:t>
            </a:r>
            <a:r>
              <a:rPr lang="tr-TR" sz="2400" dirty="0" smtClean="0">
                <a:latin typeface="Hand writing Mutlu" pitchFamily="2" charset="0"/>
              </a:rPr>
              <a:t>-öz-uz-üz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Za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ze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zu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zü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r>
              <a:rPr lang="tr-TR" dirty="0" smtClean="0">
                <a:latin typeface="Hand writing Mutlu" pitchFamily="2" charset="0"/>
              </a:rPr>
              <a:t>Biz biz biz idik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Otuz iki kız idik.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Ezildik büzüldük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İki sıraya  dizildik.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(</a:t>
            </a:r>
            <a:r>
              <a:rPr lang="tr-TR" sz="2000" dirty="0" smtClean="0">
                <a:latin typeface="Hand writing Mutlu" pitchFamily="2" charset="0"/>
              </a:rPr>
              <a:t>Bugün 1den 100’e kadar sayar mısın?)</a:t>
            </a:r>
          </a:p>
        </p:txBody>
      </p:sp>
      <p:pic>
        <p:nvPicPr>
          <p:cNvPr id="5" name="il_fi" descr="http://www.google.com.tr/url?source=imglanding&amp;ct=img&amp;q=http://www.supercoloring.com/wp-content/thumbnail/2009_01/apple-2-coloring-page.gif&amp;sa=X&amp;ei=AlDtUO7yF8uYhQeC6oC4Cw&amp;ved=0CAwQ8wc&amp;usg=AFQjCNG14Wxe8mYASmV4gg6aN6Nb0n9d_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76672"/>
            <a:ext cx="129614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51520" y="2651720"/>
            <a:ext cx="421196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el-et-en-er-em-ek-  ey-es-ed-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-eş-ez-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ep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-eh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-ne-re-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me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ke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-ye-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-de-be-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şe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ze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ce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pe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-he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Bol Bol oku.Hızlı hızlı oku.Sonra da 20den geriye say.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pPr>
              <a:buNone/>
            </a:pPr>
            <a:r>
              <a:rPr lang="tr-TR" sz="7200" dirty="0" smtClean="0"/>
              <a:t>  </a:t>
            </a:r>
            <a:r>
              <a:rPr lang="tr-TR" sz="10700" dirty="0" smtClean="0">
                <a:latin typeface="Hand writing Mutlu" pitchFamily="2" charset="0"/>
              </a:rPr>
              <a:t>L  l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Al-el-</a:t>
            </a:r>
            <a:r>
              <a:rPr lang="tr-TR" dirty="0" err="1" smtClean="0">
                <a:latin typeface="Hand writing Mutlu" pitchFamily="2" charset="0"/>
              </a:rPr>
              <a:t>ıl</a:t>
            </a:r>
            <a:r>
              <a:rPr lang="tr-TR" dirty="0" smtClean="0">
                <a:latin typeface="Hand writing Mutlu" pitchFamily="2" charset="0"/>
              </a:rPr>
              <a:t>-il-ol-öl-</a:t>
            </a:r>
            <a:r>
              <a:rPr lang="tr-TR" dirty="0" err="1" smtClean="0">
                <a:latin typeface="Hand writing Mutlu" pitchFamily="2" charset="0"/>
              </a:rPr>
              <a:t>ul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ül</a:t>
            </a: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La-</a:t>
            </a:r>
            <a:r>
              <a:rPr lang="tr-TR" dirty="0" err="1" smtClean="0">
                <a:latin typeface="Hand writing Mutlu" pitchFamily="2" charset="0"/>
              </a:rPr>
              <a:t>le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lı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li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lo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lö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lu</a:t>
            </a:r>
            <a:r>
              <a:rPr lang="tr-TR" dirty="0" smtClean="0">
                <a:latin typeface="Hand writing Mutlu" pitchFamily="2" charset="0"/>
              </a:rPr>
              <a:t>-</a:t>
            </a:r>
            <a:r>
              <a:rPr lang="tr-TR" dirty="0" err="1" smtClean="0">
                <a:latin typeface="Hand writing Mutlu" pitchFamily="2" charset="0"/>
              </a:rPr>
              <a:t>lü</a:t>
            </a:r>
            <a:endParaRPr lang="tr-TR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r>
              <a:rPr lang="tr-TR" dirty="0" smtClean="0">
                <a:latin typeface="Hand writing Mutlu" pitchFamily="2" charset="0"/>
              </a:rPr>
              <a:t>Tüm çiçekler sırdaşım,</a:t>
            </a:r>
          </a:p>
          <a:p>
            <a:r>
              <a:rPr lang="tr-TR" dirty="0" smtClean="0">
                <a:latin typeface="Hand writing Mutlu" pitchFamily="2" charset="0"/>
              </a:rPr>
              <a:t>Leylekler arkadaşım.</a:t>
            </a:r>
          </a:p>
          <a:p>
            <a:r>
              <a:rPr lang="tr-TR" dirty="0" smtClean="0">
                <a:latin typeface="Hand writing Mutlu" pitchFamily="2" charset="0"/>
              </a:rPr>
              <a:t>Bugün leblebi yerken</a:t>
            </a:r>
          </a:p>
          <a:p>
            <a:r>
              <a:rPr lang="tr-TR" dirty="0" smtClean="0">
                <a:latin typeface="Hand writing Mutlu" pitchFamily="2" charset="0"/>
              </a:rPr>
              <a:t>Kırıldı iki dişim.</a:t>
            </a: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</p:txBody>
      </p:sp>
      <p:pic>
        <p:nvPicPr>
          <p:cNvPr id="5" name="4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835696" y="332656"/>
            <a:ext cx="571068" cy="1163960"/>
          </a:xfrm>
        </p:spPr>
      </p:pic>
      <p:sp>
        <p:nvSpPr>
          <p:cNvPr id="10" name="9 Metin kutusu"/>
          <p:cNvSpPr txBox="1"/>
          <p:nvPr/>
        </p:nvSpPr>
        <p:spPr>
          <a:xfrm>
            <a:off x="4572000" y="0"/>
            <a:ext cx="45720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 Y  y</a:t>
            </a:r>
          </a:p>
          <a:p>
            <a:endParaRPr lang="tr-TR" sz="2400" dirty="0" smtClean="0">
              <a:latin typeface="Hand writing Mutlu" pitchFamily="2" charset="0"/>
            </a:endParaRPr>
          </a:p>
          <a:p>
            <a:r>
              <a:rPr lang="tr-TR" sz="2400" dirty="0" smtClean="0">
                <a:latin typeface="Hand writing Mutlu" pitchFamily="2" charset="0"/>
              </a:rPr>
              <a:t>Ay-ey-</a:t>
            </a:r>
            <a:r>
              <a:rPr lang="tr-TR" sz="2400" dirty="0" err="1" smtClean="0">
                <a:latin typeface="Hand writing Mutlu" pitchFamily="2" charset="0"/>
              </a:rPr>
              <a:t>ıy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iy</a:t>
            </a:r>
            <a:r>
              <a:rPr lang="tr-TR" sz="2400" dirty="0" smtClean="0">
                <a:latin typeface="Hand writing Mutlu" pitchFamily="2" charset="0"/>
              </a:rPr>
              <a:t>-oy-</a:t>
            </a:r>
            <a:r>
              <a:rPr lang="tr-TR" sz="2400" dirty="0" err="1" smtClean="0">
                <a:latin typeface="Hand writing Mutlu" pitchFamily="2" charset="0"/>
              </a:rPr>
              <a:t>öy</a:t>
            </a:r>
            <a:r>
              <a:rPr lang="tr-TR" sz="2400" dirty="0" smtClean="0">
                <a:latin typeface="Hand writing Mutlu" pitchFamily="2" charset="0"/>
              </a:rPr>
              <a:t>-uy-</a:t>
            </a:r>
            <a:r>
              <a:rPr lang="tr-TR" sz="2400" dirty="0" err="1" smtClean="0">
                <a:latin typeface="Hand writing Mutlu" pitchFamily="2" charset="0"/>
              </a:rPr>
              <a:t>üy</a:t>
            </a:r>
            <a:endParaRPr lang="tr-TR" sz="2400" dirty="0" smtClean="0">
              <a:latin typeface="Hand writing Mutlu" pitchFamily="2" charset="0"/>
            </a:endParaRPr>
          </a:p>
          <a:p>
            <a:r>
              <a:rPr lang="tr-TR" sz="2400" dirty="0" smtClean="0">
                <a:latin typeface="Hand writing Mutlu" pitchFamily="2" charset="0"/>
              </a:rPr>
              <a:t>Ya-ye-</a:t>
            </a:r>
            <a:r>
              <a:rPr lang="tr-TR" sz="2400" dirty="0" err="1" smtClean="0">
                <a:latin typeface="Hand writing Mutlu" pitchFamily="2" charset="0"/>
              </a:rPr>
              <a:t>yı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yi</a:t>
            </a:r>
            <a:r>
              <a:rPr lang="tr-TR" sz="2400" dirty="0" smtClean="0">
                <a:latin typeface="Hand writing Mutlu" pitchFamily="2" charset="0"/>
              </a:rPr>
              <a:t>-yo-</a:t>
            </a:r>
            <a:r>
              <a:rPr lang="tr-TR" sz="2400" dirty="0" err="1" smtClean="0">
                <a:latin typeface="Hand writing Mutlu" pitchFamily="2" charset="0"/>
              </a:rPr>
              <a:t>yö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yu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yü</a:t>
            </a:r>
            <a:endParaRPr lang="tr-TR" sz="2400" dirty="0" smtClean="0">
              <a:latin typeface="Hand writing Mutlu" pitchFamily="2" charset="0"/>
            </a:endParaRPr>
          </a:p>
          <a:p>
            <a:endParaRPr lang="tr-TR" sz="2400" dirty="0" smtClean="0">
              <a:latin typeface="Hand writing Mutlu" pitchFamily="2" charset="0"/>
            </a:endParaRPr>
          </a:p>
          <a:p>
            <a:r>
              <a:rPr lang="tr-TR" sz="2800" dirty="0" smtClean="0">
                <a:latin typeface="Hand writing Mutlu" pitchFamily="2" charset="0"/>
              </a:rPr>
              <a:t>     LEYLA</a:t>
            </a:r>
            <a:r>
              <a:rPr lang="tr-TR" sz="2400" dirty="0" smtClean="0">
                <a:latin typeface="Hand writing Mutlu" pitchFamily="2" charset="0"/>
              </a:rPr>
              <a:t/>
            </a:r>
            <a:br>
              <a:rPr lang="tr-TR" sz="2400" dirty="0" smtClean="0">
                <a:latin typeface="Hand writing Mutlu" pitchFamily="2" charset="0"/>
              </a:rPr>
            </a:br>
            <a:r>
              <a:rPr lang="tr-TR" sz="2800" dirty="0" smtClean="0">
                <a:latin typeface="Hand writing Mutlu" pitchFamily="2" charset="0"/>
              </a:rPr>
              <a:t>Leyla erken yatar.</a:t>
            </a:r>
          </a:p>
          <a:p>
            <a:r>
              <a:rPr lang="tr-TR" sz="2800" dirty="0" smtClean="0">
                <a:latin typeface="Hand writing Mutlu" pitchFamily="2" charset="0"/>
              </a:rPr>
              <a:t>Akşam saatini kurar.</a:t>
            </a:r>
          </a:p>
          <a:p>
            <a:r>
              <a:rPr lang="tr-TR" sz="2800" dirty="0" smtClean="0">
                <a:latin typeface="Hand writing Mutlu" pitchFamily="2" charset="0"/>
              </a:rPr>
              <a:t>Erken uyanır.</a:t>
            </a:r>
          </a:p>
          <a:p>
            <a:r>
              <a:rPr lang="tr-TR" sz="2800" dirty="0" smtClean="0">
                <a:latin typeface="Hand writing Mutlu" pitchFamily="2" charset="0"/>
              </a:rPr>
              <a:t>Ellerini yüzünü yıkar.</a:t>
            </a:r>
          </a:p>
          <a:p>
            <a:r>
              <a:rPr lang="tr-TR" sz="2800" dirty="0" smtClean="0">
                <a:latin typeface="Hand writing Mutlu" pitchFamily="2" charset="0"/>
              </a:rPr>
              <a:t>Leyla kahvaltı yapar.</a:t>
            </a:r>
          </a:p>
          <a:p>
            <a:r>
              <a:rPr lang="tr-TR" sz="2800" dirty="0" smtClean="0">
                <a:latin typeface="Hand writing Mutlu" pitchFamily="2" charset="0"/>
              </a:rPr>
              <a:t>Kaymak yer.</a:t>
            </a:r>
          </a:p>
          <a:p>
            <a:r>
              <a:rPr lang="tr-TR" sz="2800" dirty="0" smtClean="0">
                <a:latin typeface="Hand writing Mutlu" pitchFamily="2" charset="0"/>
              </a:rPr>
              <a:t>Yumurta yer</a:t>
            </a:r>
            <a:r>
              <a:rPr lang="tr-TR" sz="2400" dirty="0" smtClean="0">
                <a:latin typeface="Hand writing Mutlu" pitchFamily="2" charset="0"/>
              </a:rPr>
              <a:t>.</a:t>
            </a: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188640"/>
            <a:ext cx="4572000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 B   b</a:t>
            </a:r>
          </a:p>
          <a:p>
            <a:pPr>
              <a:buNone/>
            </a:pPr>
            <a:r>
              <a:rPr lang="tr-TR" sz="2600" dirty="0" smtClean="0">
                <a:latin typeface="Hand writing Mutlu" pitchFamily="2" charset="0"/>
              </a:rPr>
              <a:t>Ab-</a:t>
            </a:r>
            <a:r>
              <a:rPr lang="tr-TR" sz="2600" dirty="0" err="1" smtClean="0">
                <a:latin typeface="Hand writing Mutlu" pitchFamily="2" charset="0"/>
              </a:rPr>
              <a:t>eb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ıb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ib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ob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öb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ub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üb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dirty="0" err="1" smtClean="0">
                <a:latin typeface="Hand writing Mutlu" pitchFamily="2" charset="0"/>
              </a:rPr>
              <a:t>Ba</a:t>
            </a:r>
            <a:r>
              <a:rPr lang="tr-TR" sz="2600" dirty="0" smtClean="0">
                <a:latin typeface="Hand writing Mutlu" pitchFamily="2" charset="0"/>
              </a:rPr>
              <a:t>-be-</a:t>
            </a:r>
            <a:r>
              <a:rPr lang="tr-TR" sz="2600" dirty="0" err="1" smtClean="0">
                <a:latin typeface="Hand writing Mutlu" pitchFamily="2" charset="0"/>
              </a:rPr>
              <a:t>bı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bi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bo</a:t>
            </a:r>
            <a:r>
              <a:rPr lang="tr-TR" sz="2600" dirty="0" smtClean="0">
                <a:latin typeface="Hand writing Mutlu" pitchFamily="2" charset="0"/>
              </a:rPr>
              <a:t>-</a:t>
            </a:r>
            <a:r>
              <a:rPr lang="tr-TR" sz="2600" dirty="0" err="1" smtClean="0">
                <a:latin typeface="Hand writing Mutlu" pitchFamily="2" charset="0"/>
              </a:rPr>
              <a:t>bö</a:t>
            </a:r>
            <a:r>
              <a:rPr lang="tr-TR" sz="2600" dirty="0" smtClean="0">
                <a:latin typeface="Hand writing Mutlu" pitchFamily="2" charset="0"/>
              </a:rPr>
              <a:t>-bu-</a:t>
            </a:r>
            <a:r>
              <a:rPr lang="tr-TR" sz="2600" dirty="0" err="1" smtClean="0">
                <a:latin typeface="Hand writing Mutlu" pitchFamily="2" charset="0"/>
              </a:rPr>
              <a:t>bü</a:t>
            </a: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endParaRPr lang="tr-TR" sz="26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600" dirty="0" smtClean="0">
                <a:latin typeface="Hand writing Mutlu" pitchFamily="2" charset="0"/>
              </a:rPr>
              <a:t>Ben yumurta yedim.</a:t>
            </a:r>
          </a:p>
          <a:p>
            <a:pPr>
              <a:buNone/>
            </a:pPr>
            <a:r>
              <a:rPr lang="tr-TR" sz="2600" dirty="0" smtClean="0">
                <a:latin typeface="Hand writing Mutlu" pitchFamily="2" charset="0"/>
              </a:rPr>
              <a:t>Ablam ballı ekmek yedi.</a:t>
            </a:r>
          </a:p>
          <a:p>
            <a:pPr>
              <a:buNone/>
            </a:pPr>
            <a:r>
              <a:rPr lang="tr-TR" sz="2600" dirty="0" smtClean="0">
                <a:latin typeface="Hand writing Mutlu" pitchFamily="2" charset="0"/>
              </a:rPr>
              <a:t>Annem sen de bal ye dedi.</a:t>
            </a:r>
          </a:p>
          <a:p>
            <a:pPr>
              <a:buNone/>
            </a:pPr>
            <a:r>
              <a:rPr lang="tr-TR" sz="2600" dirty="0" smtClean="0">
                <a:latin typeface="Hand writing Mutlu" pitchFamily="2" charset="0"/>
              </a:rPr>
              <a:t>Bal çok faydalı dedi.</a:t>
            </a:r>
          </a:p>
          <a:p>
            <a:pPr>
              <a:buNone/>
            </a:pPr>
            <a:r>
              <a:rPr lang="tr-TR" sz="2600" dirty="0" smtClean="0">
                <a:latin typeface="Hand writing Mutlu" pitchFamily="2" charset="0"/>
              </a:rPr>
              <a:t>Bende tamam dedim.</a:t>
            </a:r>
          </a:p>
          <a:p>
            <a:pPr>
              <a:buNone/>
            </a:pPr>
            <a:r>
              <a:rPr lang="tr-TR" sz="2600" dirty="0" smtClean="0">
                <a:latin typeface="Hand writing Mutlu" pitchFamily="2" charset="0"/>
              </a:rPr>
              <a:t>Ballı ekmek yedim.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</a:t>
            </a:r>
            <a:r>
              <a:rPr lang="tr-TR" sz="9600" dirty="0" smtClean="0">
                <a:latin typeface="Hand writing Mutlu" pitchFamily="2" charset="0"/>
              </a:rPr>
              <a:t>C  c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Ac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ec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ıc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ic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oc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öc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uc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üc</a:t>
            </a:r>
            <a:r>
              <a:rPr lang="tr-TR" sz="2400" dirty="0" smtClean="0">
                <a:latin typeface="Hand writing Mutlu" pitchFamily="2" charset="0"/>
              </a:rPr>
              <a:t>-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Ca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ce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cu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cü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Mini minnacık örümcek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Çeşmeye tırmandı.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Çeşme ıslanınca,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Örümcekte düştü.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Güneş çıkınca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Her yer kuruyunca.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Mini minnacık örümcek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Yine çeşmeye tırmandı.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 K  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Ak-ek-</a:t>
            </a:r>
            <a:r>
              <a:rPr lang="tr-TR" sz="2400" dirty="0" err="1" smtClean="0">
                <a:latin typeface="Hand writing Mutlu" pitchFamily="2" charset="0"/>
              </a:rPr>
              <a:t>ık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ik</a:t>
            </a:r>
            <a:r>
              <a:rPr lang="tr-TR" sz="2400" dirty="0" smtClean="0">
                <a:latin typeface="Hand writing Mutlu" pitchFamily="2" charset="0"/>
              </a:rPr>
              <a:t>-ok-</a:t>
            </a:r>
            <a:r>
              <a:rPr lang="tr-TR" sz="2400" dirty="0" err="1" smtClean="0">
                <a:latin typeface="Hand writing Mutlu" pitchFamily="2" charset="0"/>
              </a:rPr>
              <a:t>ök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uk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ük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Ka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ke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kı</a:t>
            </a:r>
            <a:r>
              <a:rPr lang="tr-TR" sz="2400" dirty="0" smtClean="0">
                <a:latin typeface="Hand writing Mutlu" pitchFamily="2" charset="0"/>
              </a:rPr>
              <a:t>-ki-</a:t>
            </a:r>
            <a:r>
              <a:rPr lang="tr-TR" sz="2400" dirty="0" err="1" smtClean="0">
                <a:latin typeface="Hand writing Mutlu" pitchFamily="2" charset="0"/>
              </a:rPr>
              <a:t>ku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kü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ko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kö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Üşüdüm üşüdüm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A benim canım üşüdüm.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Kürkünü giy,kürkünü giy.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 benim canım kürkünü giy.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Kürküm yok,kürküm yok.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 benim canım,kürküm yok.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Alsana alsana.</a:t>
            </a: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 T  t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At-et-</a:t>
            </a:r>
            <a:r>
              <a:rPr lang="tr-TR" b="1" dirty="0" err="1" smtClean="0">
                <a:latin typeface="Hand writing Mutlu" pitchFamily="2" charset="0"/>
              </a:rPr>
              <a:t>ıt</a:t>
            </a:r>
            <a:r>
              <a:rPr lang="tr-TR" b="1" dirty="0" smtClean="0">
                <a:latin typeface="Hand writing Mutlu" pitchFamily="2" charset="0"/>
              </a:rPr>
              <a:t>-it-öt-ut-üt-ot-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Ta-</a:t>
            </a:r>
            <a:r>
              <a:rPr lang="tr-TR" b="1" dirty="0" err="1" smtClean="0">
                <a:latin typeface="Hand writing Mutlu" pitchFamily="2" charset="0"/>
              </a:rPr>
              <a:t>te</a:t>
            </a:r>
            <a:r>
              <a:rPr lang="tr-TR" b="1" dirty="0" smtClean="0">
                <a:latin typeface="Hand writing Mutlu" pitchFamily="2" charset="0"/>
              </a:rPr>
              <a:t>-</a:t>
            </a:r>
            <a:r>
              <a:rPr lang="tr-TR" b="1" dirty="0" err="1" smtClean="0">
                <a:latin typeface="Hand writing Mutlu" pitchFamily="2" charset="0"/>
              </a:rPr>
              <a:t>tı</a:t>
            </a:r>
            <a:r>
              <a:rPr lang="tr-TR" b="1" dirty="0" smtClean="0">
                <a:latin typeface="Hand writing Mutlu" pitchFamily="2" charset="0"/>
              </a:rPr>
              <a:t>-ti-</a:t>
            </a:r>
            <a:r>
              <a:rPr lang="tr-TR" b="1" dirty="0" err="1" smtClean="0">
                <a:latin typeface="Hand writing Mutlu" pitchFamily="2" charset="0"/>
              </a:rPr>
              <a:t>to</a:t>
            </a:r>
            <a:r>
              <a:rPr lang="tr-TR" b="1" dirty="0" smtClean="0">
                <a:latin typeface="Hand writing Mutlu" pitchFamily="2" charset="0"/>
              </a:rPr>
              <a:t>-</a:t>
            </a:r>
            <a:r>
              <a:rPr lang="tr-TR" b="1" dirty="0" err="1" smtClean="0">
                <a:latin typeface="Hand writing Mutlu" pitchFamily="2" charset="0"/>
              </a:rPr>
              <a:t>tö</a:t>
            </a:r>
            <a:r>
              <a:rPr lang="tr-TR" b="1" dirty="0" smtClean="0">
                <a:latin typeface="Hand writing Mutlu" pitchFamily="2" charset="0"/>
              </a:rPr>
              <a:t>-tu-</a:t>
            </a:r>
            <a:r>
              <a:rPr lang="tr-TR" b="1" dirty="0" err="1" smtClean="0">
                <a:latin typeface="Hand writing Mutlu" pitchFamily="2" charset="0"/>
              </a:rPr>
              <a:t>tü</a:t>
            </a:r>
            <a:endParaRPr lang="tr-TR" b="1" dirty="0" smtClean="0">
              <a:latin typeface="Hand writing Mutlu" pitchFamily="2" charset="0"/>
            </a:endParaRPr>
          </a:p>
          <a:p>
            <a:pPr>
              <a:buNone/>
            </a:pPr>
            <a:endParaRPr lang="tr-TR" b="1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Tık tık tık.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Kim o?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Mır mır mır kedi.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Kınalı kedi,neşeli kedi.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Hoş geldin ne yersin?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Et yerim.</a:t>
            </a:r>
          </a:p>
          <a:p>
            <a:pPr>
              <a:buNone/>
            </a:pPr>
            <a:r>
              <a:rPr lang="tr-TR" b="1" dirty="0" smtClean="0">
                <a:latin typeface="Hand writing Mutlu" pitchFamily="2" charset="0"/>
              </a:rPr>
              <a:t>Süt içerim.</a:t>
            </a:r>
            <a:endParaRPr lang="tr-TR" b="1" dirty="0"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sz="9600" dirty="0" smtClean="0">
                <a:latin typeface="Hand writing Mutlu" pitchFamily="2" charset="0"/>
              </a:rPr>
              <a:t>H  h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</a:t>
            </a:r>
            <a:r>
              <a:rPr lang="tr-TR" sz="2400" dirty="0" smtClean="0">
                <a:latin typeface="Hand writing Mutlu" pitchFamily="2" charset="0"/>
              </a:rPr>
              <a:t>ah-eh-ıh-</a:t>
            </a:r>
            <a:r>
              <a:rPr lang="tr-TR" sz="2400" dirty="0" err="1" smtClean="0">
                <a:latin typeface="Hand writing Mutlu" pitchFamily="2" charset="0"/>
              </a:rPr>
              <a:t>ih</a:t>
            </a:r>
            <a:r>
              <a:rPr lang="tr-TR" sz="2400" dirty="0" smtClean="0">
                <a:latin typeface="Hand writing Mutlu" pitchFamily="2" charset="0"/>
              </a:rPr>
              <a:t>-oh-</a:t>
            </a:r>
            <a:r>
              <a:rPr lang="tr-TR" sz="2400" dirty="0" err="1" smtClean="0">
                <a:latin typeface="Hand writing Mutlu" pitchFamily="2" charset="0"/>
              </a:rPr>
              <a:t>öh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uh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üh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Ha-he-hı-</a:t>
            </a:r>
            <a:r>
              <a:rPr lang="tr-TR" sz="2400" dirty="0" err="1" smtClean="0">
                <a:latin typeface="Hand writing Mutlu" pitchFamily="2" charset="0"/>
              </a:rPr>
              <a:t>hi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ho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hö</a:t>
            </a:r>
            <a:r>
              <a:rPr lang="tr-TR" sz="2400" dirty="0" smtClean="0">
                <a:latin typeface="Hand writing Mutlu" pitchFamily="2" charset="0"/>
              </a:rPr>
              <a:t>-hu-</a:t>
            </a:r>
            <a:r>
              <a:rPr lang="tr-TR" sz="2400" dirty="0" err="1" smtClean="0">
                <a:latin typeface="Hand writing Mutlu" pitchFamily="2" charset="0"/>
              </a:rPr>
              <a:t>hü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 smtClean="0">
              <a:latin typeface="Hand writing Mutlu" pitchFamily="2" charset="0"/>
            </a:endParaRPr>
          </a:p>
          <a:p>
            <a:r>
              <a:rPr lang="tr-TR" dirty="0" smtClean="0">
                <a:latin typeface="Hand writing Mutlu" pitchFamily="2" charset="0"/>
              </a:rPr>
              <a:t>H yüksekten atladı,</a:t>
            </a:r>
          </a:p>
          <a:p>
            <a:r>
              <a:rPr lang="tr-TR" dirty="0" smtClean="0">
                <a:latin typeface="Hand writing Mutlu" pitchFamily="2" charset="0"/>
              </a:rPr>
              <a:t>Pantolonu patladı,</a:t>
            </a:r>
          </a:p>
          <a:p>
            <a:r>
              <a:rPr lang="tr-TR" dirty="0" smtClean="0">
                <a:latin typeface="Hand writing Mutlu" pitchFamily="2" charset="0"/>
              </a:rPr>
              <a:t>Bunu gören tüm harfler</a:t>
            </a:r>
          </a:p>
          <a:p>
            <a:r>
              <a:rPr lang="tr-TR" dirty="0" smtClean="0">
                <a:latin typeface="Hand writing Mutlu" pitchFamily="2" charset="0"/>
              </a:rPr>
              <a:t>Güle güle çatladı:</a:t>
            </a:r>
          </a:p>
          <a:p>
            <a:r>
              <a:rPr lang="tr-TR" dirty="0" err="1" smtClean="0">
                <a:latin typeface="Hand writing Mutlu" pitchFamily="2" charset="0"/>
              </a:rPr>
              <a:t>Haha</a:t>
            </a:r>
            <a:r>
              <a:rPr lang="tr-TR" dirty="0" smtClean="0">
                <a:latin typeface="Hand writing Mutlu" pitchFamily="2" charset="0"/>
              </a:rPr>
              <a:t> ha </a:t>
            </a:r>
            <a:r>
              <a:rPr lang="tr-TR" dirty="0" err="1" smtClean="0">
                <a:latin typeface="Hand writing Mutlu" pitchFamily="2" charset="0"/>
              </a:rPr>
              <a:t>hihi</a:t>
            </a:r>
            <a:r>
              <a:rPr lang="tr-TR" dirty="0" smtClean="0">
                <a:latin typeface="Hand writing Mutlu" pitchFamily="2" charset="0"/>
              </a:rPr>
              <a:t> </a:t>
            </a:r>
            <a:r>
              <a:rPr lang="tr-TR" dirty="0" err="1" smtClean="0">
                <a:latin typeface="Hand writing Mutlu" pitchFamily="2" charset="0"/>
              </a:rPr>
              <a:t>hi</a:t>
            </a:r>
            <a:r>
              <a:rPr lang="tr-TR" dirty="0" smtClean="0">
                <a:latin typeface="Hand writing Mutlu" pitchFamily="2" charset="0"/>
              </a:rPr>
              <a:t>!</a:t>
            </a:r>
          </a:p>
          <a:p>
            <a:pPr>
              <a:buNone/>
            </a:pPr>
            <a:endParaRPr lang="tr-TR" dirty="0" smtClean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</a:t>
            </a:r>
            <a:r>
              <a:rPr lang="tr-TR" sz="9600" dirty="0" smtClean="0">
                <a:latin typeface="Hand writing Mutlu" pitchFamily="2" charset="0"/>
              </a:rPr>
              <a:t>P  p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Pa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pe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pı</a:t>
            </a:r>
            <a:r>
              <a:rPr lang="tr-TR" sz="2400" dirty="0" smtClean="0">
                <a:latin typeface="Hand writing Mutlu" pitchFamily="2" charset="0"/>
              </a:rPr>
              <a:t>-pi-</a:t>
            </a:r>
            <a:r>
              <a:rPr lang="tr-TR" sz="2400" dirty="0" err="1" smtClean="0">
                <a:latin typeface="Hand writing Mutlu" pitchFamily="2" charset="0"/>
              </a:rPr>
              <a:t>po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pö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pü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pu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Ap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ep</a:t>
            </a:r>
            <a:r>
              <a:rPr lang="tr-TR" sz="2400" dirty="0" smtClean="0">
                <a:latin typeface="Hand writing Mutlu" pitchFamily="2" charset="0"/>
              </a:rPr>
              <a:t>-op-öp-</a:t>
            </a:r>
            <a:r>
              <a:rPr lang="tr-TR" sz="2400" dirty="0" err="1" smtClean="0">
                <a:latin typeface="Hand writing Mutlu" pitchFamily="2" charset="0"/>
              </a:rPr>
              <a:t>ıp</a:t>
            </a:r>
            <a:r>
              <a:rPr lang="tr-TR" sz="2400" dirty="0" smtClean="0">
                <a:latin typeface="Hand writing Mutlu" pitchFamily="2" charset="0"/>
              </a:rPr>
              <a:t>-ip-</a:t>
            </a:r>
            <a:r>
              <a:rPr lang="tr-TR" sz="2400" dirty="0" err="1" smtClean="0">
                <a:latin typeface="Hand writing Mutlu" pitchFamily="2" charset="0"/>
              </a:rPr>
              <a:t>up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üp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  Portakalın yarısı,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  Papatyanın sarısı,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  Patlıcan pişiriyor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  Pastacının karısı.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Sabah hop hop hoplarım,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Akşam zıp zıp zıplarım.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Ağacın dallarından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Portakalı toplarım.</a:t>
            </a:r>
          </a:p>
          <a:p>
            <a:pPr>
              <a:buNone/>
            </a:pP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499992" cy="685800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</a:t>
            </a:r>
            <a:r>
              <a:rPr lang="tr-TR" sz="9600" dirty="0" smtClean="0">
                <a:latin typeface="Hand writing Mutlu" pitchFamily="2" charset="0"/>
              </a:rPr>
              <a:t>N  n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Na</a:t>
            </a:r>
            <a:r>
              <a:rPr lang="tr-TR" sz="2400" dirty="0" smtClean="0">
                <a:latin typeface="Hand writing Mutlu" pitchFamily="2" charset="0"/>
              </a:rPr>
              <a:t>-ne-</a:t>
            </a:r>
            <a:r>
              <a:rPr lang="tr-TR" sz="2400" dirty="0" err="1" smtClean="0">
                <a:latin typeface="Hand writing Mutlu" pitchFamily="2" charset="0"/>
              </a:rPr>
              <a:t>nı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ni</a:t>
            </a:r>
            <a:r>
              <a:rPr lang="tr-TR" sz="2400" dirty="0" smtClean="0">
                <a:latin typeface="Hand writing Mutlu" pitchFamily="2" charset="0"/>
              </a:rPr>
              <a:t>-no-</a:t>
            </a:r>
            <a:r>
              <a:rPr lang="tr-TR" sz="2400" dirty="0" err="1" smtClean="0">
                <a:latin typeface="Hand writing Mutlu" pitchFamily="2" charset="0"/>
              </a:rPr>
              <a:t>nö</a:t>
            </a:r>
            <a:r>
              <a:rPr lang="tr-TR" sz="2400" dirty="0" smtClean="0">
                <a:latin typeface="Hand writing Mutlu" pitchFamily="2" charset="0"/>
              </a:rPr>
              <a:t>-nu-nü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An-en-</a:t>
            </a:r>
            <a:r>
              <a:rPr lang="tr-TR" sz="2400" dirty="0" err="1" smtClean="0">
                <a:latin typeface="Hand writing Mutlu" pitchFamily="2" charset="0"/>
              </a:rPr>
              <a:t>ın</a:t>
            </a:r>
            <a:r>
              <a:rPr lang="tr-TR" sz="2400" dirty="0" smtClean="0">
                <a:latin typeface="Hand writing Mutlu" pitchFamily="2" charset="0"/>
              </a:rPr>
              <a:t>-in-on-ön-un-ün</a:t>
            </a:r>
          </a:p>
          <a:p>
            <a:pPr>
              <a:buNone/>
            </a:pPr>
            <a:endParaRPr lang="tr-TR" sz="24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2400" dirty="0" smtClean="0">
                <a:latin typeface="Hand writing Mutlu" pitchFamily="2" charset="0"/>
              </a:rPr>
              <a:t>NİNNİ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Dandini dandini </a:t>
            </a:r>
            <a:r>
              <a:rPr lang="tr-TR" sz="2400" dirty="0" err="1" smtClean="0">
                <a:latin typeface="Hand writing Mutlu" pitchFamily="2" charset="0"/>
              </a:rPr>
              <a:t>dastana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Danalar girmiş bostana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Kov bostancı danayı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Yemesin lahanayı</a:t>
            </a:r>
          </a:p>
          <a:p>
            <a:pPr>
              <a:buNone/>
            </a:pPr>
            <a:r>
              <a:rPr lang="tr-TR" sz="2400" dirty="0" err="1" smtClean="0">
                <a:latin typeface="Hand writing Mutlu" pitchFamily="2" charset="0"/>
              </a:rPr>
              <a:t>Nenni</a:t>
            </a: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nenni</a:t>
            </a: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nenni</a:t>
            </a: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nenni</a:t>
            </a:r>
            <a:endParaRPr lang="tr-TR" sz="2400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/>
          </a:p>
        </p:txBody>
      </p:sp>
      <p:pic>
        <p:nvPicPr>
          <p:cNvPr id="5" name="4 İçerik Yer Tutucusu" descr="civciv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38687" y="188640"/>
            <a:ext cx="4238625" cy="6408712"/>
          </a:xfr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9600" dirty="0" smtClean="0">
                <a:latin typeface="Hand writing Mutlu" pitchFamily="2" charset="0"/>
              </a:rPr>
              <a:t> M  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Ma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me</a:t>
            </a:r>
            <a:r>
              <a:rPr lang="tr-TR" sz="2400" dirty="0" smtClean="0">
                <a:latin typeface="Hand writing Mutlu" pitchFamily="2" charset="0"/>
              </a:rPr>
              <a:t>-mı-mi-</a:t>
            </a:r>
            <a:r>
              <a:rPr lang="tr-TR" sz="2400" dirty="0" err="1" smtClean="0">
                <a:latin typeface="Hand writing Mutlu" pitchFamily="2" charset="0"/>
              </a:rPr>
              <a:t>mo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mö</a:t>
            </a:r>
            <a:r>
              <a:rPr lang="tr-TR" sz="2400" dirty="0" smtClean="0">
                <a:latin typeface="Hand writing Mutlu" pitchFamily="2" charset="0"/>
              </a:rPr>
              <a:t>-mu-mü-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</a:t>
            </a:r>
            <a:r>
              <a:rPr lang="tr-TR" sz="2400" dirty="0" err="1" smtClean="0">
                <a:latin typeface="Hand writing Mutlu" pitchFamily="2" charset="0"/>
              </a:rPr>
              <a:t>Am</a:t>
            </a:r>
            <a:r>
              <a:rPr lang="tr-TR" sz="2400" dirty="0" smtClean="0">
                <a:latin typeface="Hand writing Mutlu" pitchFamily="2" charset="0"/>
              </a:rPr>
              <a:t>-em-om-</a:t>
            </a:r>
            <a:r>
              <a:rPr lang="tr-TR" sz="2400" dirty="0" err="1" smtClean="0">
                <a:latin typeface="Hand writing Mutlu" pitchFamily="2" charset="0"/>
              </a:rPr>
              <a:t>öm</a:t>
            </a:r>
            <a:r>
              <a:rPr lang="tr-TR" sz="2400" dirty="0" smtClean="0">
                <a:latin typeface="Hand writing Mutlu" pitchFamily="2" charset="0"/>
              </a:rPr>
              <a:t>-</a:t>
            </a:r>
            <a:r>
              <a:rPr lang="tr-TR" sz="2400" dirty="0" err="1" smtClean="0">
                <a:latin typeface="Hand writing Mutlu" pitchFamily="2" charset="0"/>
              </a:rPr>
              <a:t>ım</a:t>
            </a:r>
            <a:r>
              <a:rPr lang="tr-TR" sz="2400" dirty="0" smtClean="0">
                <a:latin typeface="Hand writing Mutlu" pitchFamily="2" charset="0"/>
              </a:rPr>
              <a:t>-im-um-</a:t>
            </a:r>
            <a:r>
              <a:rPr lang="tr-TR" sz="2400" dirty="0" err="1" smtClean="0">
                <a:latin typeface="Hand writing Mutlu" pitchFamily="2" charset="0"/>
              </a:rPr>
              <a:t>üm</a:t>
            </a:r>
            <a:endParaRPr lang="tr-TR" sz="24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2400" dirty="0" smtClean="0">
                <a:latin typeface="Hand writing Mutlu" pitchFamily="2" charset="0"/>
              </a:rPr>
              <a:t>Uçurtma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 Renk renk çıtaları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Birbirine çatalım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Uçurtmayı alalım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Çayırlara çıkalım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Çimenlerde koşarak</a:t>
            </a:r>
          </a:p>
          <a:p>
            <a:pPr>
              <a:buNone/>
            </a:pPr>
            <a:r>
              <a:rPr lang="tr-TR" sz="2400" dirty="0" smtClean="0">
                <a:latin typeface="Hand writing Mutlu" pitchFamily="2" charset="0"/>
              </a:rPr>
              <a:t>   Uçurtma uçuralım</a:t>
            </a: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244280" cy="6336704"/>
          </a:xfrm>
        </p:spPr>
        <p:txBody>
          <a:bodyPr/>
          <a:lstStyle/>
          <a:p>
            <a:r>
              <a:rPr lang="tr-TR" dirty="0" smtClean="0"/>
              <a:t>Aşağıdaki civcivlerden 8 tanesini boyayınız. 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Aşağıdaki yumurtalardan 13 tanesini yuvarlak içine alıp boyayınız.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endParaRPr lang="tr-TR" dirty="0"/>
          </a:p>
        </p:txBody>
      </p:sp>
      <p:pic>
        <p:nvPicPr>
          <p:cNvPr id="5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119675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48" y="191683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08104" y="191683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119675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119675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119675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6176" y="119675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1124744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4288" y="191683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1988840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rg_hi" descr="http://t1.gstatic.com/images?q=tbn:ANd9GcTa8bS6XMdKwKh2zV_JZQ1BVhIMR5ohNSaeAak4pGsJJyKd6Ay0V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4168" y="1916832"/>
            <a:ext cx="514350" cy="62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733256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2108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94116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94116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94116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94116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94116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422108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6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293096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293096"/>
            <a:ext cx="648072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21088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805264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733256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733256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g_hi" descr="http://t0.gstatic.com/images?q=tbn:ANd9GcRV2kbzPYUztxU9Cw4r8TXlc_EBojFJSH3k90Z2Xb34vbxZhNVR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733256"/>
            <a:ext cx="653180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g_hi" descr="http://t1.gstatic.com/images?q=tbn:ANd9GcTQB-a6fZaizg98bhMpTyPmBnf12uEV0Q1Y9ulIQmddw4nXTWmQ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0"/>
            <a:ext cx="938213" cy="150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703</Words>
  <Application>Microsoft Office PowerPoint</Application>
  <PresentationFormat>Ekran Gösterisi (4:3)</PresentationFormat>
  <Paragraphs>285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Windows 7</dc:creator>
  <cp:lastModifiedBy>lenovo</cp:lastModifiedBy>
  <cp:revision>35</cp:revision>
  <dcterms:created xsi:type="dcterms:W3CDTF">2013-01-11T20:34:19Z</dcterms:created>
  <dcterms:modified xsi:type="dcterms:W3CDTF">2013-01-24T19:19:07Z</dcterms:modified>
</cp:coreProperties>
</file>