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8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2060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3977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038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276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4082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0933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0997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0827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19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2246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631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90527-4A2C-4B18-8533-2B76354CA52F}" type="datetimeFigureOut">
              <a:rPr lang="tr-TR" smtClean="0"/>
              <a:pPr/>
              <a:t>27.11.2012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0FD7-B745-41F2-8C13-B80AE43760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558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6344"/>
            <a:ext cx="9144000" cy="6851656"/>
          </a:xfrm>
          <a:solidFill>
            <a:srgbClr val="FFC000"/>
          </a:solidFill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pPr algn="l"/>
            <a:r>
              <a:rPr lang="tr-TR" sz="41300" dirty="0" smtClean="0">
                <a:latin typeface="Hand writing Mutlu" pitchFamily="2" charset="0"/>
              </a:rPr>
              <a:t> el</a:t>
            </a:r>
            <a:endParaRPr lang="tr-TR" sz="413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85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                 </a:t>
            </a:r>
            <a:r>
              <a:rPr lang="tr-TR" sz="41300" dirty="0" smtClean="0">
                <a:latin typeface="Hand writing Mutlu" pitchFamily="2" charset="0"/>
              </a:rPr>
              <a:t>le</a:t>
            </a:r>
            <a:endParaRPr lang="tr-TR" dirty="0"/>
          </a:p>
        </p:txBody>
      </p:sp>
      <p:pic>
        <p:nvPicPr>
          <p:cNvPr id="1026" name="Picture 2" descr="C:\Users\b\Desktop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916" y="404664"/>
            <a:ext cx="309634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474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tr-TR" sz="23900" dirty="0" smtClean="0">
                <a:latin typeface="Hand writing Mutlu" pitchFamily="2" charset="0"/>
              </a:rPr>
              <a:t>  ta</a:t>
            </a:r>
            <a:endParaRPr lang="tr-TR" sz="23900" dirty="0">
              <a:latin typeface="Hand writing Mutlu" pitchFamily="2" charset="0"/>
            </a:endParaRPr>
          </a:p>
        </p:txBody>
      </p:sp>
      <p:pic>
        <p:nvPicPr>
          <p:cNvPr id="2050" name="Picture 2" descr="C:\Users\b\Desktop\imagesCAFZRUK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66586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439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28700" dirty="0" smtClean="0">
                <a:latin typeface="Hand writing Mutlu" pitchFamily="2" charset="0"/>
              </a:rPr>
              <a:t>   </a:t>
            </a:r>
            <a:r>
              <a:rPr lang="tr-TR" sz="28700" dirty="0" err="1" smtClean="0">
                <a:latin typeface="Hand writing Mutlu" pitchFamily="2" charset="0"/>
              </a:rPr>
              <a:t>te</a:t>
            </a:r>
            <a:endParaRPr lang="tr-TR" sz="28700" dirty="0">
              <a:latin typeface="Hand writing Mutlu" pitchFamily="2" charset="0"/>
            </a:endParaRPr>
          </a:p>
        </p:txBody>
      </p:sp>
      <p:pic>
        <p:nvPicPr>
          <p:cNvPr id="1026" name="Picture 2" descr="C:\Users\x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5037364" cy="3773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093339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28700" dirty="0" smtClean="0">
                <a:latin typeface="Hand writing Mutlu" pitchFamily="2" charset="0"/>
              </a:rPr>
              <a:t>  la</a:t>
            </a:r>
            <a:endParaRPr lang="tr-TR" sz="28700" dirty="0">
              <a:latin typeface="Hand writing Mutlu" pitchFamily="2" charset="0"/>
            </a:endParaRPr>
          </a:p>
        </p:txBody>
      </p:sp>
      <p:pic>
        <p:nvPicPr>
          <p:cNvPr id="2050" name="Picture 2" descr="C:\Users\x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3295253" cy="3295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 ta</a:t>
            </a:r>
            <a:endParaRPr lang="tr-TR" sz="34400" dirty="0">
              <a:latin typeface="Hand writing Mutlu" pitchFamily="2" charset="0"/>
            </a:endParaRPr>
          </a:p>
        </p:txBody>
      </p:sp>
      <p:pic>
        <p:nvPicPr>
          <p:cNvPr id="3074" name="Picture 2" descr="C:\Users\x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2903521" cy="32750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tr-TR" sz="34400" dirty="0" smtClean="0">
                <a:latin typeface="Hand writing Mutlu" pitchFamily="2" charset="0"/>
              </a:rPr>
              <a:t>  </a:t>
            </a:r>
            <a:r>
              <a:rPr lang="tr-TR" sz="34400" dirty="0" err="1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endParaRPr lang="tr-TR" sz="34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4098" name="Picture 2" descr="C:\Users\x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248472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  ta</a:t>
            </a:r>
            <a:endParaRPr lang="tr-TR" sz="34400" dirty="0">
              <a:latin typeface="Hand writing Mutlu" pitchFamily="2" charset="0"/>
            </a:endParaRPr>
          </a:p>
        </p:txBody>
      </p:sp>
      <p:pic>
        <p:nvPicPr>
          <p:cNvPr id="5122" name="Picture 2" descr="C:\Users\x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3672408" cy="4159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16</Words>
  <Application>Microsoft Office PowerPoint</Application>
  <PresentationFormat>Ekran Gösterisi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 el</vt:lpstr>
      <vt:lpstr>                      le</vt:lpstr>
      <vt:lpstr>  ta</vt:lpstr>
      <vt:lpstr>   te</vt:lpstr>
      <vt:lpstr>  la</vt:lpstr>
      <vt:lpstr> ta</vt:lpstr>
      <vt:lpstr>  te</vt:lpstr>
      <vt:lpstr>  ta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</dc:title>
  <dc:creator>b</dc:creator>
  <cp:lastModifiedBy>x</cp:lastModifiedBy>
  <cp:revision>11</cp:revision>
  <dcterms:created xsi:type="dcterms:W3CDTF">2012-11-26T18:34:51Z</dcterms:created>
  <dcterms:modified xsi:type="dcterms:W3CDTF">2012-11-27T08:40:18Z</dcterms:modified>
</cp:coreProperties>
</file>