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81" r:id="rId6"/>
    <p:sldId id="259" r:id="rId7"/>
    <p:sldId id="260" r:id="rId8"/>
    <p:sldId id="261" r:id="rId9"/>
    <p:sldId id="263" r:id="rId10"/>
    <p:sldId id="262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SINIF KURALLARIMIZ</a:t>
            </a:r>
            <a:endParaRPr lang="tr-TR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Comic Sans MS" pitchFamily="66" charset="0"/>
              </a:rPr>
              <a:t>Bir arkadaşımız konuşurken onu dinlemeliyiz.</a:t>
            </a:r>
            <a:endParaRPr lang="tr-TR" sz="66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 descr="Empenta"/>
          <p:cNvSpPr>
            <a:spLocks noChangeArrowheads="1"/>
          </p:cNvSpPr>
          <p:nvPr/>
        </p:nvSpPr>
        <p:spPr bwMode="auto">
          <a:xfrm>
            <a:off x="0" y="0"/>
            <a:ext cx="9143999" cy="6857999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Arkadaşlarımızla iyi geçinmeliyiz.</a:t>
            </a:r>
            <a:endParaRPr lang="tr-TR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 descr="Parlem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 descr="C:\Documents and Settings\rehberlik servisi\Desktop\imagesCA70DO3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Öğretmenimiz ders anlatırken </a:t>
            </a:r>
            <a:r>
              <a:rPr lang="tr-TR" sz="4800" smtClean="0">
                <a:solidFill>
                  <a:srgbClr val="FF0000"/>
                </a:solidFill>
                <a:latin typeface="Comic Sans MS" pitchFamily="66" charset="0"/>
              </a:rPr>
              <a:t>sıramızda oturalım.</a:t>
            </a:r>
            <a:endParaRPr lang="tr-TR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C:\Documents and Settings\rehberlik servisi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Tuvalete gitmek için veya çöp atmak için öğretmenimizden izin alalım.</a:t>
            </a:r>
            <a:endParaRPr lang="tr-TR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9218" name="Picture 2" descr="C:\Documents and Settings\rehberlik servisi\Desktop\imagesCAO3KYR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Oval 2" descr="269471_125111390906329_387088_n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Karnımız acıktığında beslenme saatini bekleyelim.</a:t>
            </a:r>
            <a:endParaRPr lang="tr-TR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rehberlik servisi\Desktop\imagesCAZ9JJ9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rehberlik servisi\Desktop\imagesCAO2HV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560840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C:\Documents and Settings\rehberlik servisi\Desktop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849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rehberlik servisi\Desktop\imagesCAG144S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612068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Hiç kimse parmak kaldırmamış, çok gürültülü bir sınıf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Herkes başka şeylerle meşgul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Öğretmen sessiz bir şekilde beklenmemiş</a:t>
            </a:r>
            <a:endParaRPr lang="tr-TR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6146" name="Picture 2" descr="C:\Documents and Settings\rehberlik servisi\Desktop\imagesCAC1NZ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Sınıfa öğretmenimizden önce gelmeliyiz.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Sıramızda oturup öğretmenimizin gelmesini beklemeliyiz.</a:t>
            </a:r>
            <a:endParaRPr lang="tr-TR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Oval 2" descr="okulda-kurallar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2" descr="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Öğretmenimizden izin isteyerek ve parmak kaldırarak konuşmalıyız.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72</Words>
  <Application>Microsoft Office PowerPoint</Application>
  <PresentationFormat>Ekran Gösterisi (4:3)</PresentationFormat>
  <Paragraphs>12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SINIF KURALLARIMIZ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SINIFTA YAPILMAMASI GEREKENLER</dc:title>
  <cp:lastModifiedBy>Admin</cp:lastModifiedBy>
  <cp:revision>25</cp:revision>
  <dcterms:modified xsi:type="dcterms:W3CDTF">2012-10-04T07:50:44Z</dcterms:modified>
</cp:coreProperties>
</file>