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ms-office.legacyDiagramText"/>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83" r:id="rId2"/>
    <p:sldId id="257" r:id="rId3"/>
    <p:sldId id="256" r:id="rId4"/>
    <p:sldId id="281" r:id="rId5"/>
    <p:sldId id="258" r:id="rId6"/>
    <p:sldId id="265" r:id="rId7"/>
    <p:sldId id="284" r:id="rId8"/>
    <p:sldId id="267" r:id="rId9"/>
    <p:sldId id="268" r:id="rId10"/>
    <p:sldId id="269" r:id="rId11"/>
    <p:sldId id="270" r:id="rId12"/>
    <p:sldId id="259" r:id="rId13"/>
    <p:sldId id="260" r:id="rId14"/>
    <p:sldId id="285" r:id="rId15"/>
    <p:sldId id="287" r:id="rId16"/>
    <p:sldId id="288" r:id="rId17"/>
    <p:sldId id="289" r:id="rId18"/>
    <p:sldId id="290" r:id="rId19"/>
    <p:sldId id="291" r:id="rId20"/>
    <p:sldId id="292" r:id="rId21"/>
    <p:sldId id="293" r:id="rId22"/>
    <p:sldId id="294" r:id="rId23"/>
    <p:sldId id="295" r:id="rId24"/>
    <p:sldId id="297" r:id="rId25"/>
    <p:sldId id="296" r:id="rId26"/>
    <p:sldId id="298" r:id="rId27"/>
    <p:sldId id="299" r:id="rId28"/>
    <p:sldId id="300" r:id="rId29"/>
    <p:sldId id="261" r:id="rId30"/>
    <p:sldId id="262" r:id="rId31"/>
    <p:sldId id="271" r:id="rId32"/>
    <p:sldId id="272" r:id="rId33"/>
    <p:sldId id="273" r:id="rId34"/>
    <p:sldId id="274" r:id="rId35"/>
    <p:sldId id="275" r:id="rId36"/>
    <p:sldId id="276" r:id="rId37"/>
    <p:sldId id="277" r:id="rId38"/>
    <p:sldId id="278" r:id="rId39"/>
  </p:sldIdLst>
  <p:sldSz cx="9144000" cy="6858000" type="screen4x3"/>
  <p:notesSz cx="6858000" cy="9144000"/>
  <p:defaultTextStyle>
    <a:defPPr>
      <a:defRPr lang="tr-T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2929"/>
    <a:srgbClr val="1C1C1C"/>
    <a:srgbClr val="FF0000"/>
    <a:srgbClr val="006600"/>
    <a:srgbClr val="FF50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42" autoAdjust="0"/>
    <p:restoredTop sz="94660"/>
  </p:normalViewPr>
  <p:slideViewPr>
    <p:cSldViewPr>
      <p:cViewPr varScale="1">
        <p:scale>
          <a:sx n="100" d="100"/>
          <a:sy n="100" d="100"/>
        </p:scale>
        <p:origin x="-300"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06/relationships/legacyDocTextInfo" Target="legacyDocTextInfo.bin"/><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8" Type="http://schemas.microsoft.com/office/2006/relationships/legacyDiagramText" Target="legacyDiagramText8.bin"/><Relationship Id="rId13" Type="http://schemas.microsoft.com/office/2006/relationships/legacyDiagramText" Target="legacyDiagramText12.bin"/><Relationship Id="rId3" Type="http://schemas.microsoft.com/office/2006/relationships/legacyDiagramText" Target="legacyDiagramText3.bin"/><Relationship Id="rId7" Type="http://schemas.microsoft.com/office/2006/relationships/legacyDiagramText" Target="legacyDiagramText7.bin"/><Relationship Id="rId12" Type="http://schemas.openxmlformats.org/officeDocument/2006/relationships/image" Target="../media/image10.jpeg"/><Relationship Id="rId2" Type="http://schemas.microsoft.com/office/2006/relationships/legacyDiagramText" Target="legacyDiagramText2.bin"/><Relationship Id="rId1" Type="http://schemas.microsoft.com/office/2006/relationships/legacyDiagramText" Target="legacyDiagramText1.bin"/><Relationship Id="rId6" Type="http://schemas.microsoft.com/office/2006/relationships/legacyDiagramText" Target="legacyDiagramText6.bin"/><Relationship Id="rId11" Type="http://schemas.microsoft.com/office/2006/relationships/legacyDiagramText" Target="legacyDiagramText11.bin"/><Relationship Id="rId5" Type="http://schemas.microsoft.com/office/2006/relationships/legacyDiagramText" Target="legacyDiagramText5.bin"/><Relationship Id="rId10" Type="http://schemas.microsoft.com/office/2006/relationships/legacyDiagramText" Target="legacyDiagramText10.bin"/><Relationship Id="rId4" Type="http://schemas.microsoft.com/office/2006/relationships/legacyDiagramText" Target="legacyDiagramText4.bin"/><Relationship Id="rId9" Type="http://schemas.microsoft.com/office/2006/relationships/legacyDiagramText" Target="legacyDiagramText9.bin"/></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4F3CFA-05E3-4411-964F-4544914AA96A}" type="datetimeFigureOut">
              <a:rPr lang="tr-TR" smtClean="0"/>
              <a:pPr/>
              <a:t>30.09.2012</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60C2337-F558-4A73-9C37-10CADE9A90E5}"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60C2337-F558-4A73-9C37-10CADE9A90E5}" type="slidenum">
              <a:rPr lang="tr-TR" smtClean="0"/>
              <a:pPr/>
              <a:t>14</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18C8AAB0-087E-48DC-8E8E-7CB07EAEAF4D}" type="slidenum">
              <a:rPr lang="tr-TR"/>
              <a:pPr/>
              <a:t>‹#›</a:t>
            </a:fld>
            <a:endParaRPr lang="tr-TR"/>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0CA9DA84-8EA1-4391-B415-64E34765B3B6}" type="slidenum">
              <a:rPr lang="tr-TR"/>
              <a:pPr/>
              <a:t>‹#›</a:t>
            </a:fld>
            <a:endParaRPr lang="tr-TR"/>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0E6A7FCE-DAE5-4BA0-AA33-5D9D4015CEEA}" type="slidenum">
              <a:rPr lang="tr-TR"/>
              <a:pPr/>
              <a:t>‹#›</a:t>
            </a:fld>
            <a:endParaRPr lang="tr-TR"/>
          </a:p>
        </p:txBody>
      </p:sp>
    </p:spTree>
  </p:cSld>
  <p:clrMapOvr>
    <a:masterClrMapping/>
  </p:clrMapOvr>
  <p:transition spd="slow">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Başlık, Metin v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648200" y="1600200"/>
            <a:ext cx="40386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İçerik Yer Tutucusu"/>
          <p:cNvSpPr>
            <a:spLocks noGrp="1"/>
          </p:cNvSpPr>
          <p:nvPr>
            <p:ph sz="quarter" idx="3"/>
          </p:nvPr>
        </p:nvSpPr>
        <p:spPr>
          <a:xfrm>
            <a:off x="4648200" y="3938588"/>
            <a:ext cx="40386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Veri Yer Tutucusu"/>
          <p:cNvSpPr>
            <a:spLocks noGrp="1"/>
          </p:cNvSpPr>
          <p:nvPr>
            <p:ph type="dt" sz="half" idx="10"/>
          </p:nvPr>
        </p:nvSpPr>
        <p:spPr>
          <a:xfrm>
            <a:off x="457200" y="6245225"/>
            <a:ext cx="2133600" cy="476250"/>
          </a:xfrm>
        </p:spPr>
        <p:txBody>
          <a:bodyPr/>
          <a:lstStyle>
            <a:lvl1pPr>
              <a:defRPr/>
            </a:lvl1pPr>
          </a:lstStyle>
          <a:p>
            <a:endParaRPr lang="tr-TR"/>
          </a:p>
        </p:txBody>
      </p:sp>
      <p:sp>
        <p:nvSpPr>
          <p:cNvPr id="7" name="6 Altbilgi Yer Tutucusu"/>
          <p:cNvSpPr>
            <a:spLocks noGrp="1"/>
          </p:cNvSpPr>
          <p:nvPr>
            <p:ph type="ftr" sz="quarter" idx="11"/>
          </p:nvPr>
        </p:nvSpPr>
        <p:spPr>
          <a:xfrm>
            <a:off x="3124200" y="6245225"/>
            <a:ext cx="2895600" cy="476250"/>
          </a:xfrm>
        </p:spPr>
        <p:txBody>
          <a:bodyPr/>
          <a:lstStyle>
            <a:lvl1pPr>
              <a:defRPr/>
            </a:lvl1pPr>
          </a:lstStyle>
          <a:p>
            <a:endParaRPr lang="tr-TR"/>
          </a:p>
        </p:txBody>
      </p:sp>
      <p:sp>
        <p:nvSpPr>
          <p:cNvPr id="8" name="7 Slayt Numarası Yer Tutucusu"/>
          <p:cNvSpPr>
            <a:spLocks noGrp="1"/>
          </p:cNvSpPr>
          <p:nvPr>
            <p:ph type="sldNum" sz="quarter" idx="12"/>
          </p:nvPr>
        </p:nvSpPr>
        <p:spPr>
          <a:xfrm>
            <a:off x="6553200" y="6245225"/>
            <a:ext cx="2133600" cy="476250"/>
          </a:xfrm>
        </p:spPr>
        <p:txBody>
          <a:bodyPr/>
          <a:lstStyle>
            <a:lvl1pPr>
              <a:defRPr/>
            </a:lvl1pPr>
          </a:lstStyle>
          <a:p>
            <a:fld id="{24685D29-54A8-4E51-B131-0B002772D3A0}" type="slidenum">
              <a:rPr lang="tr-TR"/>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Başlık, Metin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457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457200" y="6245225"/>
            <a:ext cx="2133600" cy="476250"/>
          </a:xfrm>
        </p:spPr>
        <p:txBody>
          <a:bodyPr/>
          <a:lstStyle>
            <a:lvl1pPr>
              <a:defRPr/>
            </a:lvl1pPr>
          </a:lstStyle>
          <a:p>
            <a:endParaRPr lang="tr-TR"/>
          </a:p>
        </p:txBody>
      </p:sp>
      <p:sp>
        <p:nvSpPr>
          <p:cNvPr id="6" name="5 Altbilgi Yer Tutucusu"/>
          <p:cNvSpPr>
            <a:spLocks noGrp="1"/>
          </p:cNvSpPr>
          <p:nvPr>
            <p:ph type="ftr" sz="quarter" idx="11"/>
          </p:nvPr>
        </p:nvSpPr>
        <p:spPr>
          <a:xfrm>
            <a:off x="3124200" y="6245225"/>
            <a:ext cx="2895600" cy="476250"/>
          </a:xfrm>
        </p:spPr>
        <p:txBody>
          <a:bodyPr/>
          <a:lstStyle>
            <a:lvl1pPr>
              <a:defRPr/>
            </a:lvl1pPr>
          </a:lstStyle>
          <a:p>
            <a:endParaRPr lang="tr-TR"/>
          </a:p>
        </p:txBody>
      </p:sp>
      <p:sp>
        <p:nvSpPr>
          <p:cNvPr id="7" name="6 Slayt Numarası Yer Tutucusu"/>
          <p:cNvSpPr>
            <a:spLocks noGrp="1"/>
          </p:cNvSpPr>
          <p:nvPr>
            <p:ph type="sldNum" sz="quarter" idx="12"/>
          </p:nvPr>
        </p:nvSpPr>
        <p:spPr>
          <a:xfrm>
            <a:off x="6553200" y="6245225"/>
            <a:ext cx="2133600" cy="476250"/>
          </a:xfrm>
        </p:spPr>
        <p:txBody>
          <a:bodyPr/>
          <a:lstStyle>
            <a:lvl1pPr>
              <a:defRPr/>
            </a:lvl1pPr>
          </a:lstStyle>
          <a:p>
            <a:fld id="{2CC17F9E-43B5-4C0A-91AD-5467EA89DD9D}" type="slidenum">
              <a:rPr lang="tr-T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İçerik">
    <p:spTree>
      <p:nvGrpSpPr>
        <p:cNvPr id="1" name=""/>
        <p:cNvGrpSpPr/>
        <p:nvPr/>
      </p:nvGrpSpPr>
      <p:grpSpPr>
        <a:xfrm>
          <a:off x="0" y="0"/>
          <a:ext cx="0" cy="0"/>
          <a:chOff x="0" y="0"/>
          <a:chExt cx="0" cy="0"/>
        </a:xfrm>
      </p:grpSpPr>
      <p:sp>
        <p:nvSpPr>
          <p:cNvPr id="2" name="1 İçerik Yer Tutucusu"/>
          <p:cNvSpPr>
            <a:spLocks noGrp="1"/>
          </p:cNvSpPr>
          <p:nvPr>
            <p:ph/>
          </p:nvPr>
        </p:nvSpPr>
        <p:spPr>
          <a:xfrm>
            <a:off x="457200" y="274638"/>
            <a:ext cx="8229600" cy="58515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3" name="2 Veri Yer Tutucusu"/>
          <p:cNvSpPr>
            <a:spLocks noGrp="1"/>
          </p:cNvSpPr>
          <p:nvPr>
            <p:ph type="dt" sz="half" idx="10"/>
          </p:nvPr>
        </p:nvSpPr>
        <p:spPr>
          <a:xfrm>
            <a:off x="457200" y="6245225"/>
            <a:ext cx="2133600" cy="476250"/>
          </a:xfrm>
        </p:spPr>
        <p:txBody>
          <a:bodyPr/>
          <a:lstStyle>
            <a:lvl1pPr>
              <a:defRPr/>
            </a:lvl1pPr>
          </a:lstStyle>
          <a:p>
            <a:endParaRPr lang="tr-TR"/>
          </a:p>
        </p:txBody>
      </p:sp>
      <p:sp>
        <p:nvSpPr>
          <p:cNvPr id="4" name="3 Altbilgi Yer Tutucusu"/>
          <p:cNvSpPr>
            <a:spLocks noGrp="1"/>
          </p:cNvSpPr>
          <p:nvPr>
            <p:ph type="ftr" sz="quarter" idx="11"/>
          </p:nvPr>
        </p:nvSpPr>
        <p:spPr>
          <a:xfrm>
            <a:off x="3124200" y="6245225"/>
            <a:ext cx="2895600" cy="476250"/>
          </a:xfrm>
        </p:spPr>
        <p:txBody>
          <a:bodyPr/>
          <a:lstStyle>
            <a:lvl1pPr>
              <a:defRPr/>
            </a:lvl1pPr>
          </a:lstStyle>
          <a:p>
            <a:endParaRPr lang="tr-TR"/>
          </a:p>
        </p:txBody>
      </p:sp>
      <p:sp>
        <p:nvSpPr>
          <p:cNvPr id="5" name="4 Slayt Numarası Yer Tutucusu"/>
          <p:cNvSpPr>
            <a:spLocks noGrp="1"/>
          </p:cNvSpPr>
          <p:nvPr>
            <p:ph type="sldNum" sz="quarter" idx="12"/>
          </p:nvPr>
        </p:nvSpPr>
        <p:spPr>
          <a:xfrm>
            <a:off x="6553200" y="6245225"/>
            <a:ext cx="2133600" cy="476250"/>
          </a:xfrm>
        </p:spPr>
        <p:txBody>
          <a:bodyPr/>
          <a:lstStyle>
            <a:lvl1pPr>
              <a:defRPr/>
            </a:lvl1pPr>
          </a:lstStyle>
          <a:p>
            <a:fld id="{5BAB8560-74B6-4436-A7E0-DF9ED6E963D8}" type="slidenum">
              <a:rPr lang="tr-TR"/>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fourObj">
  <p:cSld name="Başlık, 4 İçerik">
    <p:spTree>
      <p:nvGrpSpPr>
        <p:cNvPr id="1" name=""/>
        <p:cNvGrpSpPr/>
        <p:nvPr/>
      </p:nvGrpSpPr>
      <p:grpSpPr>
        <a:xfrm>
          <a:off x="0" y="0"/>
          <a:ext cx="0" cy="0"/>
          <a:chOff x="0" y="0"/>
          <a:chExt cx="0" cy="0"/>
        </a:xfrm>
      </p:grpSpPr>
      <p:sp>
        <p:nvSpPr>
          <p:cNvPr id="2" name="1 Başlık"/>
          <p:cNvSpPr>
            <a:spLocks noGrp="1"/>
          </p:cNvSpPr>
          <p:nvPr>
            <p:ph type="title" sz="quarter"/>
          </p:nvPr>
        </p:nvSpPr>
        <p:spPr>
          <a:xfrm>
            <a:off x="457200" y="274638"/>
            <a:ext cx="8229600" cy="1143000"/>
          </a:xfrm>
        </p:spPr>
        <p:txBody>
          <a:bodyPr/>
          <a:lstStyle/>
          <a:p>
            <a:r>
              <a:rPr lang="tr-TR" smtClean="0"/>
              <a:t>Asıl başlık stili için tıklatın</a:t>
            </a:r>
            <a:endParaRPr lang="tr-TR"/>
          </a:p>
        </p:txBody>
      </p:sp>
      <p:sp>
        <p:nvSpPr>
          <p:cNvPr id="3" name="2 İçerik Yer Tutucusu"/>
          <p:cNvSpPr>
            <a:spLocks noGrp="1"/>
          </p:cNvSpPr>
          <p:nvPr>
            <p:ph sz="quarter" idx="1"/>
          </p:nvPr>
        </p:nvSpPr>
        <p:spPr>
          <a:xfrm>
            <a:off x="457200" y="1600200"/>
            <a:ext cx="40386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4648200" y="1600200"/>
            <a:ext cx="4038600" cy="21859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İçerik Yer Tutucusu"/>
          <p:cNvSpPr>
            <a:spLocks noGrp="1"/>
          </p:cNvSpPr>
          <p:nvPr>
            <p:ph sz="quarter" idx="3"/>
          </p:nvPr>
        </p:nvSpPr>
        <p:spPr>
          <a:xfrm>
            <a:off x="457200" y="3938588"/>
            <a:ext cx="40386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İçerik Yer Tutucusu"/>
          <p:cNvSpPr>
            <a:spLocks noGrp="1"/>
          </p:cNvSpPr>
          <p:nvPr>
            <p:ph sz="quarter" idx="4"/>
          </p:nvPr>
        </p:nvSpPr>
        <p:spPr>
          <a:xfrm>
            <a:off x="4648200" y="3938588"/>
            <a:ext cx="4038600" cy="218757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a:xfrm>
            <a:off x="457200" y="6245225"/>
            <a:ext cx="2133600" cy="476250"/>
          </a:xfrm>
        </p:spPr>
        <p:txBody>
          <a:bodyPr/>
          <a:lstStyle>
            <a:lvl1pPr>
              <a:defRPr/>
            </a:lvl1pPr>
          </a:lstStyle>
          <a:p>
            <a:endParaRPr lang="tr-TR"/>
          </a:p>
        </p:txBody>
      </p:sp>
      <p:sp>
        <p:nvSpPr>
          <p:cNvPr id="8" name="7 Altbilgi Yer Tutucusu"/>
          <p:cNvSpPr>
            <a:spLocks noGrp="1"/>
          </p:cNvSpPr>
          <p:nvPr>
            <p:ph type="ftr" sz="quarter" idx="11"/>
          </p:nvPr>
        </p:nvSpPr>
        <p:spPr>
          <a:xfrm>
            <a:off x="3124200" y="6245225"/>
            <a:ext cx="2895600" cy="476250"/>
          </a:xfrm>
        </p:spPr>
        <p:txBody>
          <a:bodyPr/>
          <a:lstStyle>
            <a:lvl1pPr>
              <a:defRPr/>
            </a:lvl1pPr>
          </a:lstStyle>
          <a:p>
            <a:endParaRPr lang="tr-TR"/>
          </a:p>
        </p:txBody>
      </p:sp>
      <p:sp>
        <p:nvSpPr>
          <p:cNvPr id="9" name="8 Slayt Numarası Yer Tutucusu"/>
          <p:cNvSpPr>
            <a:spLocks noGrp="1"/>
          </p:cNvSpPr>
          <p:nvPr>
            <p:ph type="sldNum" sz="quarter" idx="12"/>
          </p:nvPr>
        </p:nvSpPr>
        <p:spPr>
          <a:xfrm>
            <a:off x="6553200" y="6245225"/>
            <a:ext cx="2133600" cy="476250"/>
          </a:xfrm>
        </p:spPr>
        <p:txBody>
          <a:bodyPr/>
          <a:lstStyle>
            <a:lvl1pPr>
              <a:defRPr/>
            </a:lvl1pPr>
          </a:lstStyle>
          <a:p>
            <a:fld id="{FD6CC500-9C7C-441D-9CAD-57A91FAEBAA9}" type="slidenum">
              <a:rPr lang="tr-T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98D3EDB4-4CFD-48DA-A7B3-4A4FADA5865E}" type="slidenum">
              <a:rPr lang="tr-TR"/>
              <a:pPr/>
              <a:t>‹#›</a:t>
            </a:fld>
            <a:endParaRPr lang="tr-TR"/>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lvl1pPr>
              <a:defRPr/>
            </a:lvl1pPr>
          </a:lstStyle>
          <a:p>
            <a:endParaRPr lang="tr-TR"/>
          </a:p>
        </p:txBody>
      </p:sp>
      <p:sp>
        <p:nvSpPr>
          <p:cNvPr id="5" name="4 Altbilgi Yer Tutucusu"/>
          <p:cNvSpPr>
            <a:spLocks noGrp="1"/>
          </p:cNvSpPr>
          <p:nvPr>
            <p:ph type="ftr" sz="quarter" idx="11"/>
          </p:nvPr>
        </p:nvSpPr>
        <p:spPr/>
        <p:txBody>
          <a:bodyPr/>
          <a:lstStyle>
            <a:lvl1pPr>
              <a:defRPr/>
            </a:lvl1pPr>
          </a:lstStyle>
          <a:p>
            <a:endParaRPr lang="tr-TR"/>
          </a:p>
        </p:txBody>
      </p:sp>
      <p:sp>
        <p:nvSpPr>
          <p:cNvPr id="6" name="5 Slayt Numarası Yer Tutucusu"/>
          <p:cNvSpPr>
            <a:spLocks noGrp="1"/>
          </p:cNvSpPr>
          <p:nvPr>
            <p:ph type="sldNum" sz="quarter" idx="12"/>
          </p:nvPr>
        </p:nvSpPr>
        <p:spPr/>
        <p:txBody>
          <a:bodyPr/>
          <a:lstStyle>
            <a:lvl1pPr>
              <a:defRPr/>
            </a:lvl1pPr>
          </a:lstStyle>
          <a:p>
            <a:fld id="{B50F9390-DF95-4AF8-8C4D-3F6E165F54BE}" type="slidenum">
              <a:rPr lang="tr-TR"/>
              <a:pPr/>
              <a:t>‹#›</a:t>
            </a:fld>
            <a:endParaRPr lang="tr-TR"/>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EE2832DF-DB36-4981-8631-8343FDC6B672}" type="slidenum">
              <a:rPr lang="tr-TR"/>
              <a:pPr/>
              <a:t>‹#›</a:t>
            </a:fld>
            <a:endParaRPr lang="tr-TR"/>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lvl1pPr>
              <a:defRPr/>
            </a:lvl1pPr>
          </a:lstStyle>
          <a:p>
            <a:endParaRPr lang="tr-TR"/>
          </a:p>
        </p:txBody>
      </p:sp>
      <p:sp>
        <p:nvSpPr>
          <p:cNvPr id="8" name="7 Altbilgi Yer Tutucusu"/>
          <p:cNvSpPr>
            <a:spLocks noGrp="1"/>
          </p:cNvSpPr>
          <p:nvPr>
            <p:ph type="ftr" sz="quarter" idx="11"/>
          </p:nvPr>
        </p:nvSpPr>
        <p:spPr/>
        <p:txBody>
          <a:bodyPr/>
          <a:lstStyle>
            <a:lvl1pPr>
              <a:defRPr/>
            </a:lvl1pPr>
          </a:lstStyle>
          <a:p>
            <a:endParaRPr lang="tr-TR"/>
          </a:p>
        </p:txBody>
      </p:sp>
      <p:sp>
        <p:nvSpPr>
          <p:cNvPr id="9" name="8 Slayt Numarası Yer Tutucusu"/>
          <p:cNvSpPr>
            <a:spLocks noGrp="1"/>
          </p:cNvSpPr>
          <p:nvPr>
            <p:ph type="sldNum" sz="quarter" idx="12"/>
          </p:nvPr>
        </p:nvSpPr>
        <p:spPr/>
        <p:txBody>
          <a:bodyPr/>
          <a:lstStyle>
            <a:lvl1pPr>
              <a:defRPr/>
            </a:lvl1pPr>
          </a:lstStyle>
          <a:p>
            <a:fld id="{8F06F246-6240-4012-B87A-7563BD1F82B1}" type="slidenum">
              <a:rPr lang="tr-TR"/>
              <a:pPr/>
              <a:t>‹#›</a:t>
            </a:fld>
            <a:endParaRPr lang="tr-TR"/>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lvl1pPr>
              <a:defRPr/>
            </a:lvl1pPr>
          </a:lstStyle>
          <a:p>
            <a:endParaRPr lang="tr-TR"/>
          </a:p>
        </p:txBody>
      </p:sp>
      <p:sp>
        <p:nvSpPr>
          <p:cNvPr id="4" name="3 Altbilgi Yer Tutucusu"/>
          <p:cNvSpPr>
            <a:spLocks noGrp="1"/>
          </p:cNvSpPr>
          <p:nvPr>
            <p:ph type="ftr" sz="quarter" idx="11"/>
          </p:nvPr>
        </p:nvSpPr>
        <p:spPr/>
        <p:txBody>
          <a:bodyPr/>
          <a:lstStyle>
            <a:lvl1pPr>
              <a:defRPr/>
            </a:lvl1pPr>
          </a:lstStyle>
          <a:p>
            <a:endParaRPr lang="tr-TR"/>
          </a:p>
        </p:txBody>
      </p:sp>
      <p:sp>
        <p:nvSpPr>
          <p:cNvPr id="5" name="4 Slayt Numarası Yer Tutucusu"/>
          <p:cNvSpPr>
            <a:spLocks noGrp="1"/>
          </p:cNvSpPr>
          <p:nvPr>
            <p:ph type="sldNum" sz="quarter" idx="12"/>
          </p:nvPr>
        </p:nvSpPr>
        <p:spPr/>
        <p:txBody>
          <a:bodyPr/>
          <a:lstStyle>
            <a:lvl1pPr>
              <a:defRPr/>
            </a:lvl1pPr>
          </a:lstStyle>
          <a:p>
            <a:fld id="{97EFC1E0-3645-463C-9BE0-94EE47E7324C}" type="slidenum">
              <a:rPr lang="tr-TR"/>
              <a:pPr/>
              <a:t>‹#›</a:t>
            </a:fld>
            <a:endParaRPr lang="tr-TR"/>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lvl1pPr>
              <a:defRPr/>
            </a:lvl1pPr>
          </a:lstStyle>
          <a:p>
            <a:endParaRPr lang="tr-TR"/>
          </a:p>
        </p:txBody>
      </p:sp>
      <p:sp>
        <p:nvSpPr>
          <p:cNvPr id="3" name="2 Altbilgi Yer Tutucusu"/>
          <p:cNvSpPr>
            <a:spLocks noGrp="1"/>
          </p:cNvSpPr>
          <p:nvPr>
            <p:ph type="ftr" sz="quarter" idx="11"/>
          </p:nvPr>
        </p:nvSpPr>
        <p:spPr/>
        <p:txBody>
          <a:bodyPr/>
          <a:lstStyle>
            <a:lvl1pPr>
              <a:defRPr/>
            </a:lvl1pPr>
          </a:lstStyle>
          <a:p>
            <a:endParaRPr lang="tr-TR"/>
          </a:p>
        </p:txBody>
      </p:sp>
      <p:sp>
        <p:nvSpPr>
          <p:cNvPr id="4" name="3 Slayt Numarası Yer Tutucusu"/>
          <p:cNvSpPr>
            <a:spLocks noGrp="1"/>
          </p:cNvSpPr>
          <p:nvPr>
            <p:ph type="sldNum" sz="quarter" idx="12"/>
          </p:nvPr>
        </p:nvSpPr>
        <p:spPr/>
        <p:txBody>
          <a:bodyPr/>
          <a:lstStyle>
            <a:lvl1pPr>
              <a:defRPr/>
            </a:lvl1pPr>
          </a:lstStyle>
          <a:p>
            <a:fld id="{7B340069-4BA8-41C0-9A4E-CBEE7E44A775}" type="slidenum">
              <a:rPr lang="tr-TR"/>
              <a:pPr/>
              <a:t>‹#›</a:t>
            </a:fld>
            <a:endParaRPr lang="tr-TR"/>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7DA6B4EC-3827-4D15-BE85-E177CF0E2B55}" type="slidenum">
              <a:rPr lang="tr-TR"/>
              <a:pPr/>
              <a:t>‹#›</a:t>
            </a:fld>
            <a:endParaRPr lang="tr-TR"/>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lvl1pPr>
              <a:defRPr/>
            </a:lvl1pPr>
          </a:lstStyle>
          <a:p>
            <a:endParaRPr lang="tr-TR"/>
          </a:p>
        </p:txBody>
      </p:sp>
      <p:sp>
        <p:nvSpPr>
          <p:cNvPr id="6" name="5 Altbilgi Yer Tutucusu"/>
          <p:cNvSpPr>
            <a:spLocks noGrp="1"/>
          </p:cNvSpPr>
          <p:nvPr>
            <p:ph type="ftr" sz="quarter" idx="11"/>
          </p:nvPr>
        </p:nvSpPr>
        <p:spPr/>
        <p:txBody>
          <a:bodyPr/>
          <a:lstStyle>
            <a:lvl1pPr>
              <a:defRPr/>
            </a:lvl1pPr>
          </a:lstStyle>
          <a:p>
            <a:endParaRPr lang="tr-TR"/>
          </a:p>
        </p:txBody>
      </p:sp>
      <p:sp>
        <p:nvSpPr>
          <p:cNvPr id="7" name="6 Slayt Numarası Yer Tutucusu"/>
          <p:cNvSpPr>
            <a:spLocks noGrp="1"/>
          </p:cNvSpPr>
          <p:nvPr>
            <p:ph type="sldNum" sz="quarter" idx="12"/>
          </p:nvPr>
        </p:nvSpPr>
        <p:spPr/>
        <p:txBody>
          <a:bodyPr/>
          <a:lstStyle>
            <a:lvl1pPr>
              <a:defRPr/>
            </a:lvl1pPr>
          </a:lstStyle>
          <a:p>
            <a:fld id="{EEE327B4-D6E8-4FAE-BF52-8A95C0A1B660}" type="slidenum">
              <a:rPr lang="tr-TR"/>
              <a:pPr/>
              <a:t>‹#›</a:t>
            </a:fld>
            <a:endParaRPr lang="tr-TR"/>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7"/>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tr-T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tr-T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53F55CB-CC82-488F-9565-F6E08485446E}" type="slidenum">
              <a:rPr lang="tr-TR"/>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fade/>
  </p:transition>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gi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audio" Target="../media/audio3.wav"/><Relationship Id="rId7" Type="http://schemas.openxmlformats.org/officeDocument/2006/relationships/image" Target="../media/image28.png"/><Relationship Id="rId2" Type="http://schemas.openxmlformats.org/officeDocument/2006/relationships/audio" Target="../media/audio2.wav"/><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4.wav"/><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slideLayout" Target="../slideLayouts/slideLayout13.xml"/><Relationship Id="rId1" Type="http://schemas.openxmlformats.org/officeDocument/2006/relationships/audio" Target="file:///C:\Documents%20and%20Settings\omer\Desktop\ZEHRA\zehra%20karaka&#351;\Meftun%20olarak.mp3" TargetMode="Externa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7.wav"/><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audio" Target="../media/audio10.wav"/><Relationship Id="rId4" Type="http://schemas.openxmlformats.org/officeDocument/2006/relationships/audio" Target="../media/audio9.wav"/></Relationships>
</file>

<file path=ppt/slides/_rels/slide2.xml.rels><?xml version="1.0" encoding="UTF-8" standalone="yes"?>
<Relationships xmlns="http://schemas.openxmlformats.org/package/2006/relationships"><Relationship Id="rId3" Type="http://schemas.openxmlformats.org/officeDocument/2006/relationships/hyperlink" Target="http://www.mailce.com/grup.htm" TargetMode="External"/><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audio" Target="../media/audio8.wav"/><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3.xml"/><Relationship Id="rId1" Type="http://schemas.openxmlformats.org/officeDocument/2006/relationships/audio" Target="file:///C:\Documents%20and%20Settings\omer\Desktop\ZEHRA\zehra%20karaka&#351;\Kervan2.MP3" TargetMode="External"/><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2.xml"/><Relationship Id="rId1" Type="http://schemas.openxmlformats.org/officeDocument/2006/relationships/audio" Target="file:///C:\Documents%20and%20Settings\omer\Desktop\ZEHRA\zehra%20karaka&#351;\Kan%20tutar.mp3" TargetMode="External"/><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audio" Target="../media/audio1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audio" Target="../media/audio13.wav"/><Relationship Id="rId2" Type="http://schemas.openxmlformats.org/officeDocument/2006/relationships/audio" Target="../media/audio12.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audio" Target="../media/audio8.wav"/><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mailce.com/grup.htm" TargetMode="External"/><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8.pn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eg"/></Relationships>
</file>

<file path=ppt/slides/_rels/slide3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jpeg"/><Relationship Id="rId4" Type="http://schemas.openxmlformats.org/officeDocument/2006/relationships/image" Target="../media/image44.jpeg"/></Relationships>
</file>

<file path=ppt/slides/_rels/slide33.xml.rels><?xml version="1.0" encoding="UTF-8" standalone="yes"?>
<Relationships xmlns="http://schemas.openxmlformats.org/package/2006/relationships"><Relationship Id="rId3" Type="http://schemas.openxmlformats.org/officeDocument/2006/relationships/hyperlink" Target="http://www.mailce.com/grup.htm" TargetMode="External"/><Relationship Id="rId2" Type="http://schemas.openxmlformats.org/officeDocument/2006/relationships/image" Target="../media/image47.jpeg"/><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3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4" Type="http://schemas.openxmlformats.org/officeDocument/2006/relationships/hyperlink" Target="http://www.mailce.com/grup.ht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8.jpeg"/><Relationship Id="rId7" Type="http://schemas.openxmlformats.org/officeDocument/2006/relationships/image" Target="../media/image62.gif"/><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37.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mailce.com/grup.htm" TargetMode="Externa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28662" y="857232"/>
            <a:ext cx="4532010" cy="2585323"/>
          </a:xfrm>
          <a:prstGeom prst="rect">
            <a:avLst/>
          </a:prstGeom>
          <a:noFill/>
        </p:spPr>
        <p:txBody>
          <a:bodyPr wrap="none" lIns="91440" tIns="45720" rIns="91440" bIns="45720">
            <a:spAutoFit/>
          </a:bodyPr>
          <a:lstStyle/>
          <a:p>
            <a:pPr algn="ctr"/>
            <a:r>
              <a:rPr lang="tr-TR" sz="5400" b="1" dirty="0" err="1"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AHMETKara</a:t>
            </a:r>
            <a:endParaRPr lang="tr-TR"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a:p>
            <a:pPr algn="ctr"/>
            <a:r>
              <a:rPr lang="tr-TR"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sunum sunar</a:t>
            </a:r>
          </a:p>
          <a:p>
            <a:pPr algn="ctr"/>
            <a:endParaRPr lang="tr-TR"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pic>
        <p:nvPicPr>
          <p:cNvPr id="3" name="Picture 2" descr="glll6hm">
            <a:hlinkClick r:id="rId2"/>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rot="-1827956">
            <a:off x="1819701" y="766059"/>
            <a:ext cx="7631113" cy="4465637"/>
          </a:xfrm>
          <a:prstGeom prst="rect">
            <a:avLst/>
          </a:prstGeom>
          <a:noFill/>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4414838" y="1036638"/>
            <a:ext cx="4229100" cy="4800600"/>
          </a:xfrm>
          <a:prstGeom prst="rect">
            <a:avLst/>
          </a:prstGeom>
          <a:noFill/>
          <a:ln w="9525">
            <a:noFill/>
            <a:miter lim="800000"/>
            <a:headEnd/>
            <a:tailEnd/>
          </a:ln>
          <a:effectLst/>
        </p:spPr>
        <p:txBody>
          <a:bodyPr/>
          <a:lstStyle/>
          <a:p>
            <a:pPr marL="342900" indent="-342900">
              <a:spcBef>
                <a:spcPct val="20000"/>
              </a:spcBef>
              <a:buFontTx/>
              <a:buChar char="•"/>
            </a:pPr>
            <a:r>
              <a:rPr lang="tr-TR" sz="2400">
                <a:latin typeface="Comic Sans MS" pitchFamily="66" charset="0"/>
              </a:rPr>
              <a:t>Hz. Muhammed, amcası ile birlikte ticaret için Şam’a gitmiştir. Busra şehrinde Bahira isimli rahiple geçtiği bilinen olay İslam tarihi açısından önem taşır.</a:t>
            </a:r>
          </a:p>
          <a:p>
            <a:pPr marL="342900" indent="-342900">
              <a:spcBef>
                <a:spcPct val="20000"/>
              </a:spcBef>
              <a:buFontTx/>
              <a:buChar char="•"/>
            </a:pPr>
            <a:r>
              <a:rPr lang="tr-TR" sz="2400">
                <a:latin typeface="Comic Sans MS" pitchFamily="66" charset="0"/>
              </a:rPr>
              <a:t>Kimi din adamlarımız bu olayı reddeder.</a:t>
            </a:r>
          </a:p>
          <a:p>
            <a:pPr marL="342900" indent="-342900">
              <a:spcBef>
                <a:spcPct val="20000"/>
              </a:spcBef>
              <a:buFontTx/>
              <a:buChar char="•"/>
            </a:pPr>
            <a:endParaRPr lang="tr-TR" sz="1000">
              <a:latin typeface="Comic Sans MS" pitchFamily="66" charset="0"/>
            </a:endParaRPr>
          </a:p>
          <a:p>
            <a:pPr marL="342900" indent="-342900">
              <a:spcBef>
                <a:spcPct val="20000"/>
              </a:spcBef>
              <a:buFontTx/>
              <a:buChar char="•"/>
            </a:pPr>
            <a:r>
              <a:rPr lang="tr-TR" sz="2400" i="1">
                <a:latin typeface="Comic Sans MS" pitchFamily="66" charset="0"/>
              </a:rPr>
              <a:t>‘”</a:t>
            </a:r>
            <a:r>
              <a:rPr lang="tr-TR" sz="2400" i="1">
                <a:solidFill>
                  <a:srgbClr val="FF0000"/>
                </a:solidFill>
                <a:latin typeface="Comic Sans MS" pitchFamily="66" charset="0"/>
              </a:rPr>
              <a:t>Sen bu kitabın sana vahyolunacağını ummuyordun</a:t>
            </a:r>
            <a:r>
              <a:rPr lang="tr-TR" sz="2400" i="1">
                <a:latin typeface="Comic Sans MS" pitchFamily="66" charset="0"/>
              </a:rPr>
              <a:t>.” ( Kasas</a:t>
            </a:r>
            <a:r>
              <a:rPr lang="tr-TR" sz="2400" i="1"/>
              <a:t> </a:t>
            </a:r>
            <a:r>
              <a:rPr lang="tr-TR" sz="2400" i="1">
                <a:latin typeface="Comic Sans MS" pitchFamily="66" charset="0"/>
              </a:rPr>
              <a:t>86)</a:t>
            </a:r>
          </a:p>
          <a:p>
            <a:pPr marL="342900" indent="-342900">
              <a:spcBef>
                <a:spcPct val="20000"/>
              </a:spcBef>
            </a:pPr>
            <a:r>
              <a:rPr lang="tr-TR" sz="2400" i="1"/>
              <a:t> </a:t>
            </a:r>
          </a:p>
        </p:txBody>
      </p:sp>
      <p:pic>
        <p:nvPicPr>
          <p:cNvPr id="7172" name="Picture 4">
            <a:hlinkClick r:id="rId2"/>
          </p:cNvPr>
          <p:cNvPicPr>
            <a:picLocks noChangeAspect="1" noChangeArrowheads="1"/>
          </p:cNvPicPr>
          <p:nvPr/>
        </p:nvPicPr>
        <p:blipFill>
          <a:blip r:embed="rId3"/>
          <a:srcRect/>
          <a:stretch>
            <a:fillRect/>
          </a:stretch>
        </p:blipFill>
        <p:spPr bwMode="auto">
          <a:xfrm>
            <a:off x="620713" y="728663"/>
            <a:ext cx="3733800" cy="5322887"/>
          </a:xfrm>
          <a:prstGeom prst="rect">
            <a:avLst/>
          </a:prstGeom>
          <a:noFill/>
          <a:ln w="57150" cmpd="thickThin">
            <a:solidFill>
              <a:srgbClr val="993300"/>
            </a:solid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1000" fill="hold"/>
                                        <p:tgtEl>
                                          <p:spTgt spid="7170"/>
                                        </p:tgtEl>
                                        <p:attrNameLst>
                                          <p:attrName>ppt_w</p:attrName>
                                        </p:attrNameLst>
                                      </p:cBhvr>
                                      <p:tavLst>
                                        <p:tav tm="0">
                                          <p:val>
                                            <p:fltVal val="0"/>
                                          </p:val>
                                        </p:tav>
                                        <p:tav tm="100000">
                                          <p:val>
                                            <p:strVal val="#ppt_w"/>
                                          </p:val>
                                        </p:tav>
                                      </p:tavLst>
                                    </p:anim>
                                    <p:anim calcmode="lin" valueType="num">
                                      <p:cBhvr>
                                        <p:cTn id="8" dur="1000" fill="hold"/>
                                        <p:tgtEl>
                                          <p:spTgt spid="7170"/>
                                        </p:tgtEl>
                                        <p:attrNameLst>
                                          <p:attrName>ppt_h</p:attrName>
                                        </p:attrNameLst>
                                      </p:cBhvr>
                                      <p:tavLst>
                                        <p:tav tm="0">
                                          <p:val>
                                            <p:fltVal val="0"/>
                                          </p:val>
                                        </p:tav>
                                        <p:tav tm="100000">
                                          <p:val>
                                            <p:strVal val="#ppt_h"/>
                                          </p:val>
                                        </p:tav>
                                      </p:tavLst>
                                    </p:anim>
                                    <p:animEffect transition="in" filter="fade">
                                      <p:cBhvr>
                                        <p:cTn id="9" dur="10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ChangeArrowheads="1"/>
          </p:cNvSpPr>
          <p:nvPr/>
        </p:nvSpPr>
        <p:spPr bwMode="auto">
          <a:xfrm>
            <a:off x="4648200" y="765175"/>
            <a:ext cx="4038600" cy="5360988"/>
          </a:xfrm>
          <a:prstGeom prst="rect">
            <a:avLst/>
          </a:prstGeom>
          <a:noFill/>
          <a:ln w="9525">
            <a:noFill/>
            <a:miter lim="800000"/>
            <a:headEnd/>
            <a:tailEnd/>
          </a:ln>
          <a:effectLst/>
        </p:spPr>
        <p:txBody>
          <a:bodyPr/>
          <a:lstStyle/>
          <a:p>
            <a:pPr marL="342900" indent="-342900">
              <a:lnSpc>
                <a:spcPct val="80000"/>
              </a:lnSpc>
              <a:spcBef>
                <a:spcPct val="20000"/>
              </a:spcBef>
              <a:buFontTx/>
              <a:buChar char="•"/>
            </a:pPr>
            <a:r>
              <a:rPr lang="tr-TR" sz="2000">
                <a:solidFill>
                  <a:srgbClr val="006600"/>
                </a:solidFill>
                <a:latin typeface="Comic Sans MS" pitchFamily="66" charset="0"/>
              </a:rPr>
              <a:t>Hz Muhammed gençlik yıllarında ‘Hilfu-l fudul’</a:t>
            </a:r>
          </a:p>
          <a:p>
            <a:pPr marL="342900" indent="-342900">
              <a:lnSpc>
                <a:spcPct val="80000"/>
              </a:lnSpc>
              <a:spcBef>
                <a:spcPct val="20000"/>
              </a:spcBef>
            </a:pPr>
            <a:r>
              <a:rPr lang="tr-TR" sz="2000">
                <a:solidFill>
                  <a:srgbClr val="006600"/>
                </a:solidFill>
                <a:latin typeface="Comic Sans MS" pitchFamily="66" charset="0"/>
              </a:rPr>
              <a:t>   ( Erdemliler yemini) isimli gruba dahil olmuştur.</a:t>
            </a:r>
          </a:p>
          <a:p>
            <a:pPr marL="342900" indent="-342900">
              <a:lnSpc>
                <a:spcPct val="80000"/>
              </a:lnSpc>
              <a:spcBef>
                <a:spcPct val="20000"/>
              </a:spcBef>
            </a:pPr>
            <a:endParaRPr lang="tr-TR" sz="2000">
              <a:solidFill>
                <a:srgbClr val="006600"/>
              </a:solidFill>
              <a:latin typeface="Comic Sans MS" pitchFamily="66" charset="0"/>
            </a:endParaRPr>
          </a:p>
          <a:p>
            <a:pPr marL="342900" indent="-342900">
              <a:lnSpc>
                <a:spcPct val="80000"/>
              </a:lnSpc>
              <a:spcBef>
                <a:spcPct val="20000"/>
              </a:spcBef>
              <a:buFontTx/>
              <a:buChar char="•"/>
            </a:pPr>
            <a:r>
              <a:rPr lang="tr-TR" sz="2000">
                <a:solidFill>
                  <a:srgbClr val="FF5050"/>
                </a:solidFill>
                <a:latin typeface="Comic Sans MS" pitchFamily="66" charset="0"/>
              </a:rPr>
              <a:t>25 yaşında Hz. Hatice ile evlenmiştir.</a:t>
            </a:r>
            <a:r>
              <a:rPr lang="tr-TR" sz="2000">
                <a:latin typeface="Comic Sans MS" pitchFamily="66" charset="0"/>
              </a:rPr>
              <a:t> </a:t>
            </a:r>
          </a:p>
          <a:p>
            <a:pPr marL="342900" indent="-342900">
              <a:lnSpc>
                <a:spcPct val="80000"/>
              </a:lnSpc>
              <a:spcBef>
                <a:spcPct val="20000"/>
              </a:spcBef>
            </a:pPr>
            <a:endParaRPr lang="tr-TR" sz="2000">
              <a:latin typeface="Comic Sans MS" pitchFamily="66" charset="0"/>
            </a:endParaRPr>
          </a:p>
          <a:p>
            <a:pPr marL="342900" indent="-342900">
              <a:lnSpc>
                <a:spcPct val="80000"/>
              </a:lnSpc>
              <a:spcBef>
                <a:spcPct val="20000"/>
              </a:spcBef>
              <a:buFontTx/>
              <a:buChar char="•"/>
            </a:pPr>
            <a:r>
              <a:rPr lang="tr-TR" sz="2000">
                <a:solidFill>
                  <a:schemeClr val="accent2"/>
                </a:solidFill>
                <a:latin typeface="Comic Sans MS" pitchFamily="66" charset="0"/>
              </a:rPr>
              <a:t>Çocuklarının ismi; Kasım, Abdullah, Rukiye, Ümmü Gülsüm, Zeynep, Fatıma</a:t>
            </a:r>
          </a:p>
          <a:p>
            <a:pPr marL="342900" indent="-342900">
              <a:lnSpc>
                <a:spcPct val="80000"/>
              </a:lnSpc>
              <a:spcBef>
                <a:spcPct val="20000"/>
              </a:spcBef>
            </a:pPr>
            <a:endParaRPr lang="tr-TR" sz="2000">
              <a:solidFill>
                <a:schemeClr val="accent2"/>
              </a:solidFill>
              <a:latin typeface="Comic Sans MS" pitchFamily="66" charset="0"/>
            </a:endParaRPr>
          </a:p>
          <a:p>
            <a:pPr marL="342900" indent="-342900">
              <a:lnSpc>
                <a:spcPct val="80000"/>
              </a:lnSpc>
              <a:spcBef>
                <a:spcPct val="20000"/>
              </a:spcBef>
              <a:buFontTx/>
              <a:buChar char="•"/>
            </a:pPr>
            <a:r>
              <a:rPr lang="tr-TR" sz="2000">
                <a:latin typeface="Comic Sans MS" pitchFamily="66" charset="0"/>
              </a:rPr>
              <a:t>35 yaşında ‘</a:t>
            </a:r>
            <a:r>
              <a:rPr lang="tr-TR" sz="2000">
                <a:solidFill>
                  <a:srgbClr val="006600"/>
                </a:solidFill>
                <a:latin typeface="Comic Sans MS" pitchFamily="66" charset="0"/>
              </a:rPr>
              <a:t>Hacer-ül Esved</a:t>
            </a:r>
            <a:r>
              <a:rPr lang="tr-TR" sz="2000">
                <a:latin typeface="Comic Sans MS" pitchFamily="66" charset="0"/>
              </a:rPr>
              <a:t>’ taşının yerine yerleştirilmesi için yaptığı  ‘Kabe hakemliği’ önemlidir. Bu olay ve Hz. Muhammed’in dürüstlüğü sebebi ile ona </a:t>
            </a:r>
            <a:r>
              <a:rPr lang="tr-TR" sz="2000">
                <a:solidFill>
                  <a:srgbClr val="FF5050"/>
                </a:solidFill>
                <a:latin typeface="Comic Sans MS" pitchFamily="66" charset="0"/>
              </a:rPr>
              <a:t>’Muhammed-ül Emin</a:t>
            </a:r>
            <a:r>
              <a:rPr lang="tr-TR" sz="2000">
                <a:latin typeface="Comic Sans MS" pitchFamily="66" charset="0"/>
              </a:rPr>
              <a:t>’ denilmiştir.</a:t>
            </a:r>
          </a:p>
        </p:txBody>
      </p:sp>
      <p:pic>
        <p:nvPicPr>
          <p:cNvPr id="6150" name="Picture 6">
            <a:hlinkClick r:id="rId2"/>
          </p:cNvPr>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563563" y="4573588"/>
            <a:ext cx="1371600" cy="1828800"/>
          </a:xfrm>
          <a:prstGeom prst="rect">
            <a:avLst/>
          </a:prstGeom>
          <a:noFill/>
          <a:ln w="9525">
            <a:noFill/>
            <a:miter lim="800000"/>
            <a:headEnd/>
            <a:tailEnd/>
          </a:ln>
          <a:effectLst/>
        </p:spPr>
      </p:pic>
      <p:pic>
        <p:nvPicPr>
          <p:cNvPr id="6151" name="Picture 7">
            <a:hlinkClick r:id="rId2"/>
          </p:cNvPr>
          <p:cNvPicPr>
            <a:picLocks noChangeAspect="1" noChangeArrowheads="1"/>
          </p:cNvPicPr>
          <p:nvPr/>
        </p:nvPicPr>
        <p:blipFill>
          <a:blip r:embed="rId4"/>
          <a:srcRect/>
          <a:stretch>
            <a:fillRect/>
          </a:stretch>
        </p:blipFill>
        <p:spPr bwMode="auto">
          <a:xfrm>
            <a:off x="2124075" y="1362075"/>
            <a:ext cx="2514600" cy="4191000"/>
          </a:xfrm>
          <a:prstGeom prst="rect">
            <a:avLst/>
          </a:prstGeom>
          <a:noFill/>
          <a:ln w="76200" cmpd="tri">
            <a:solidFill>
              <a:srgbClr val="993300"/>
            </a:solidFill>
            <a:miter lim="800000"/>
            <a:headEnd/>
            <a:tailEnd/>
          </a:ln>
          <a:effectLst/>
        </p:spPr>
      </p:pic>
      <p:pic>
        <p:nvPicPr>
          <p:cNvPr id="6153" name="Picture 9">
            <a:hlinkClick r:id="rId2"/>
          </p:cNvPr>
          <p:cNvPicPr>
            <a:picLocks noChangeAspect="1" noChangeArrowheads="1"/>
          </p:cNvPicPr>
          <p:nvPr/>
        </p:nvPicPr>
        <p:blipFill>
          <a:blip r:embed="rId5"/>
          <a:srcRect/>
          <a:stretch>
            <a:fillRect/>
          </a:stretch>
        </p:blipFill>
        <p:spPr bwMode="auto">
          <a:xfrm>
            <a:off x="457200" y="500063"/>
            <a:ext cx="1504950" cy="2014537"/>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p:cTn id="7" dur="1000" fill="hold"/>
                                        <p:tgtEl>
                                          <p:spTgt spid="6147"/>
                                        </p:tgtEl>
                                        <p:attrNameLst>
                                          <p:attrName>ppt_w</p:attrName>
                                        </p:attrNameLst>
                                      </p:cBhvr>
                                      <p:tavLst>
                                        <p:tav tm="0">
                                          <p:val>
                                            <p:strVal val="#ppt_w*0.70"/>
                                          </p:val>
                                        </p:tav>
                                        <p:tav tm="100000">
                                          <p:val>
                                            <p:strVal val="#ppt_w"/>
                                          </p:val>
                                        </p:tav>
                                      </p:tavLst>
                                    </p:anim>
                                    <p:anim calcmode="lin" valueType="num">
                                      <p:cBhvr>
                                        <p:cTn id="8" dur="1000" fill="hold"/>
                                        <p:tgtEl>
                                          <p:spTgt spid="6147"/>
                                        </p:tgtEl>
                                        <p:attrNameLst>
                                          <p:attrName>ppt_h</p:attrName>
                                        </p:attrNameLst>
                                      </p:cBhvr>
                                      <p:tavLst>
                                        <p:tav tm="0">
                                          <p:val>
                                            <p:strVal val="#ppt_h"/>
                                          </p:val>
                                        </p:tav>
                                        <p:tav tm="100000">
                                          <p:val>
                                            <p:strVal val="#ppt_h"/>
                                          </p:val>
                                        </p:tav>
                                      </p:tavLst>
                                    </p:anim>
                                    <p:animEffect transition="in" filter="fade">
                                      <p:cBhvr>
                                        <p:cTn id="9" dur="10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ghare-hi">
            <a:hlinkClick r:id="rId2"/>
          </p:cNvPr>
          <p:cNvPicPr>
            <a:picLocks noChangeAspect="1" noChangeArrowheads="1"/>
          </p:cNvPicPr>
          <p:nvPr/>
        </p:nvPicPr>
        <p:blipFill>
          <a:blip r:embed="rId3"/>
          <a:srcRect/>
          <a:stretch>
            <a:fillRect/>
          </a:stretch>
        </p:blipFill>
        <p:spPr bwMode="auto">
          <a:xfrm>
            <a:off x="595313" y="1652588"/>
            <a:ext cx="4254500" cy="1841500"/>
          </a:xfrm>
          <a:prstGeom prst="rect">
            <a:avLst/>
          </a:prstGeom>
          <a:noFill/>
          <a:ln w="57150" cmpd="thinThick">
            <a:solidFill>
              <a:srgbClr val="993300"/>
            </a:solidFill>
            <a:miter lim="800000"/>
            <a:headEnd/>
            <a:tailEnd/>
          </a:ln>
        </p:spPr>
      </p:pic>
      <p:pic>
        <p:nvPicPr>
          <p:cNvPr id="17411" name="Picture 3" descr="hira">
            <a:hlinkClick r:id="rId2"/>
          </p:cNvPr>
          <p:cNvPicPr>
            <a:picLocks noChangeAspect="1" noChangeArrowheads="1"/>
          </p:cNvPicPr>
          <p:nvPr/>
        </p:nvPicPr>
        <p:blipFill>
          <a:blip r:embed="rId4"/>
          <a:srcRect b="-15"/>
          <a:stretch>
            <a:fillRect/>
          </a:stretch>
        </p:blipFill>
        <p:spPr bwMode="auto">
          <a:xfrm>
            <a:off x="5048250" y="509588"/>
            <a:ext cx="3600450" cy="5848350"/>
          </a:xfrm>
          <a:prstGeom prst="rect">
            <a:avLst/>
          </a:prstGeom>
          <a:noFill/>
          <a:ln w="57150" cmpd="thinThick">
            <a:solidFill>
              <a:srgbClr val="993300"/>
            </a:solidFill>
            <a:miter lim="800000"/>
            <a:headEnd/>
            <a:tailEnd/>
          </a:ln>
        </p:spPr>
      </p:pic>
      <p:sp>
        <p:nvSpPr>
          <p:cNvPr id="17412" name="Text Box 4"/>
          <p:cNvSpPr txBox="1">
            <a:spLocks noChangeArrowheads="1"/>
          </p:cNvSpPr>
          <p:nvPr/>
        </p:nvSpPr>
        <p:spPr bwMode="auto">
          <a:xfrm>
            <a:off x="539750" y="3644900"/>
            <a:ext cx="4391025" cy="2668588"/>
          </a:xfrm>
          <a:prstGeom prst="rect">
            <a:avLst/>
          </a:prstGeom>
          <a:noFill/>
          <a:ln w="9525">
            <a:solidFill>
              <a:srgbClr val="006600"/>
            </a:solidFill>
            <a:miter lim="800000"/>
            <a:headEnd/>
            <a:tailEnd/>
          </a:ln>
          <a:effectLst/>
        </p:spPr>
        <p:txBody>
          <a:bodyPr>
            <a:spAutoFit/>
          </a:bodyPr>
          <a:lstStyle/>
          <a:p>
            <a:pPr algn="ctr">
              <a:spcBef>
                <a:spcPct val="50000"/>
              </a:spcBef>
            </a:pPr>
            <a:r>
              <a:rPr lang="tr-TR" sz="1600" b="1" i="1">
                <a:solidFill>
                  <a:srgbClr val="FF5050"/>
                </a:solidFill>
                <a:latin typeface="Comic Sans MS" pitchFamily="66" charset="0"/>
              </a:rPr>
              <a:t>OKU’</a:t>
            </a:r>
          </a:p>
          <a:p>
            <a:pPr algn="ctr">
              <a:spcBef>
                <a:spcPct val="50000"/>
              </a:spcBef>
            </a:pPr>
            <a:r>
              <a:rPr lang="tr-TR" sz="1600" b="1" i="1">
                <a:solidFill>
                  <a:srgbClr val="FF5050"/>
                </a:solidFill>
                <a:latin typeface="Comic Sans MS" pitchFamily="66" charset="0"/>
              </a:rPr>
              <a:t>YARATAN RABBİNİN ADIYLA OKU!</a:t>
            </a:r>
          </a:p>
          <a:p>
            <a:pPr algn="ctr">
              <a:spcBef>
                <a:spcPct val="50000"/>
              </a:spcBef>
            </a:pPr>
            <a:r>
              <a:rPr lang="tr-TR" sz="1600" b="1" i="1">
                <a:solidFill>
                  <a:srgbClr val="FF5050"/>
                </a:solidFill>
                <a:latin typeface="Comic Sans MS" pitchFamily="66" charset="0"/>
              </a:rPr>
              <a:t>O İNSANI KAN PIHTISINDAN YARATTI.</a:t>
            </a:r>
          </a:p>
          <a:p>
            <a:pPr algn="ctr">
              <a:spcBef>
                <a:spcPct val="50000"/>
              </a:spcBef>
            </a:pPr>
            <a:r>
              <a:rPr lang="tr-TR" sz="1600" b="1" i="1">
                <a:solidFill>
                  <a:srgbClr val="FF5050"/>
                </a:solidFill>
                <a:latin typeface="Comic Sans MS" pitchFamily="66" charset="0"/>
              </a:rPr>
              <a:t>OKU! RABBİN KEREM SAHİBİDİR.</a:t>
            </a:r>
          </a:p>
          <a:p>
            <a:pPr algn="ctr">
              <a:spcBef>
                <a:spcPct val="50000"/>
              </a:spcBef>
            </a:pPr>
            <a:r>
              <a:rPr lang="tr-TR" sz="1600" b="1" i="1">
                <a:solidFill>
                  <a:srgbClr val="FF5050"/>
                </a:solidFill>
                <a:latin typeface="Comic Sans MS" pitchFamily="66" charset="0"/>
              </a:rPr>
              <a:t>O KALEMLE YAZMAYI ÖĞRETEN,</a:t>
            </a:r>
          </a:p>
          <a:p>
            <a:pPr algn="ctr">
              <a:spcBef>
                <a:spcPct val="50000"/>
              </a:spcBef>
            </a:pPr>
            <a:r>
              <a:rPr lang="tr-TR" sz="1600" b="1" i="1">
                <a:solidFill>
                  <a:srgbClr val="FF5050"/>
                </a:solidFill>
                <a:latin typeface="Comic Sans MS" pitchFamily="66" charset="0"/>
              </a:rPr>
              <a:t>O İNSANA BİLMEDİĞİNİ ÖĞRETENDİR</a:t>
            </a:r>
            <a:r>
              <a:rPr lang="tr-TR" sz="1600" b="1">
                <a:solidFill>
                  <a:srgbClr val="FF5050"/>
                </a:solidFill>
                <a:latin typeface="Comic Sans MS" pitchFamily="66" charset="0"/>
              </a:rPr>
              <a:t>.</a:t>
            </a:r>
          </a:p>
        </p:txBody>
      </p:sp>
      <p:sp>
        <p:nvSpPr>
          <p:cNvPr id="17413" name="Text Box 5"/>
          <p:cNvSpPr txBox="1">
            <a:spLocks noChangeArrowheads="1"/>
          </p:cNvSpPr>
          <p:nvPr/>
        </p:nvSpPr>
        <p:spPr bwMode="auto">
          <a:xfrm>
            <a:off x="468313" y="587375"/>
            <a:ext cx="4464050" cy="1328738"/>
          </a:xfrm>
          <a:prstGeom prst="rect">
            <a:avLst/>
          </a:prstGeom>
          <a:noFill/>
          <a:ln w="9525">
            <a:noFill/>
            <a:miter lim="800000"/>
            <a:headEnd/>
            <a:tailEnd/>
          </a:ln>
          <a:effectLst/>
        </p:spPr>
        <p:txBody>
          <a:bodyPr>
            <a:spAutoFit/>
          </a:bodyPr>
          <a:lstStyle/>
          <a:p>
            <a:pPr algn="ctr">
              <a:spcBef>
                <a:spcPct val="50000"/>
              </a:spcBef>
            </a:pPr>
            <a:r>
              <a:rPr lang="tr-TR" b="1">
                <a:solidFill>
                  <a:srgbClr val="006600"/>
                </a:solidFill>
              </a:rPr>
              <a:t>Hz. Muhammed’e ilk vahiy Cebrail tarafından 610 yılının ramazan ayında Hira Mağarasında gelmiştir.</a:t>
            </a:r>
            <a:r>
              <a:rPr lang="tr-TR" b="1"/>
              <a:t> </a:t>
            </a:r>
          </a:p>
          <a:p>
            <a:pPr>
              <a:spcBef>
                <a:spcPct val="50000"/>
              </a:spcBef>
            </a:pPr>
            <a:endParaRPr lang="tr-TR" b="1"/>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413"/>
                                        </p:tgtEl>
                                        <p:attrNameLst>
                                          <p:attrName>style.visibility</p:attrName>
                                        </p:attrNameLst>
                                      </p:cBhvr>
                                      <p:to>
                                        <p:strVal val="visible"/>
                                      </p:to>
                                    </p:set>
                                    <p:anim calcmode="lin" valueType="num">
                                      <p:cBhvr>
                                        <p:cTn id="7" dur="1000" fill="hold"/>
                                        <p:tgtEl>
                                          <p:spTgt spid="17413"/>
                                        </p:tgtEl>
                                        <p:attrNameLst>
                                          <p:attrName>ppt_w</p:attrName>
                                        </p:attrNameLst>
                                      </p:cBhvr>
                                      <p:tavLst>
                                        <p:tav tm="0">
                                          <p:val>
                                            <p:strVal val="#ppt_w*0.70"/>
                                          </p:val>
                                        </p:tav>
                                        <p:tav tm="100000">
                                          <p:val>
                                            <p:strVal val="#ppt_w"/>
                                          </p:val>
                                        </p:tav>
                                      </p:tavLst>
                                    </p:anim>
                                    <p:anim calcmode="lin" valueType="num">
                                      <p:cBhvr>
                                        <p:cTn id="8" dur="1000" fill="hold"/>
                                        <p:tgtEl>
                                          <p:spTgt spid="17413"/>
                                        </p:tgtEl>
                                        <p:attrNameLst>
                                          <p:attrName>ppt_h</p:attrName>
                                        </p:attrNameLst>
                                      </p:cBhvr>
                                      <p:tavLst>
                                        <p:tav tm="0">
                                          <p:val>
                                            <p:strVal val="#ppt_h"/>
                                          </p:val>
                                        </p:tav>
                                        <p:tav tm="100000">
                                          <p:val>
                                            <p:strVal val="#ppt_h"/>
                                          </p:val>
                                        </p:tav>
                                      </p:tavLst>
                                    </p:anim>
                                    <p:animEffect transition="in" filter="fade">
                                      <p:cBhvr>
                                        <p:cTn id="9" dur="1000"/>
                                        <p:tgtEl>
                                          <p:spTgt spid="174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17412">
                                            <p:txEl>
                                              <p:pRg st="0" end="0"/>
                                            </p:txEl>
                                          </p:spTgt>
                                        </p:tgtEl>
                                        <p:attrNameLst>
                                          <p:attrName>style.visibility</p:attrName>
                                        </p:attrNameLst>
                                      </p:cBhvr>
                                      <p:to>
                                        <p:strVal val="visible"/>
                                      </p:to>
                                    </p:set>
                                    <p:anim calcmode="lin" valueType="num">
                                      <p:cBhvr>
                                        <p:cTn id="14" dur="2000" fill="hold"/>
                                        <p:tgtEl>
                                          <p:spTgt spid="17412">
                                            <p:txEl>
                                              <p:pRg st="0" end="0"/>
                                            </p:txEl>
                                          </p:spTgt>
                                        </p:tgtEl>
                                        <p:attrNameLst>
                                          <p:attrName>ppt_w</p:attrName>
                                        </p:attrNameLst>
                                      </p:cBhvr>
                                      <p:tavLst>
                                        <p:tav tm="0">
                                          <p:val>
                                            <p:fltVal val="0"/>
                                          </p:val>
                                        </p:tav>
                                        <p:tav tm="100000">
                                          <p:val>
                                            <p:strVal val="#ppt_w"/>
                                          </p:val>
                                        </p:tav>
                                      </p:tavLst>
                                    </p:anim>
                                    <p:anim calcmode="lin" valueType="num">
                                      <p:cBhvr>
                                        <p:cTn id="15" dur="2000" fill="hold"/>
                                        <p:tgtEl>
                                          <p:spTgt spid="17412">
                                            <p:txEl>
                                              <p:pRg st="0" end="0"/>
                                            </p:txEl>
                                          </p:spTgt>
                                        </p:tgtEl>
                                        <p:attrNameLst>
                                          <p:attrName>ppt_h</p:attrName>
                                        </p:attrNameLst>
                                      </p:cBhvr>
                                      <p:tavLst>
                                        <p:tav tm="0">
                                          <p:val>
                                            <p:fltVal val="0"/>
                                          </p:val>
                                        </p:tav>
                                        <p:tav tm="100000">
                                          <p:val>
                                            <p:strVal val="#ppt_h"/>
                                          </p:val>
                                        </p:tav>
                                      </p:tavLst>
                                    </p:anim>
                                    <p:animEffect transition="in" filter="fade">
                                      <p:cBhvr>
                                        <p:cTn id="16" dur="2000"/>
                                        <p:tgtEl>
                                          <p:spTgt spid="17412">
                                            <p:txEl>
                                              <p:pRg st="0" end="0"/>
                                            </p:txEl>
                                          </p:spTgt>
                                        </p:tgtEl>
                                      </p:cBhvr>
                                    </p:animEffect>
                                  </p:childTnLst>
                                </p:cTn>
                              </p:par>
                              <p:par>
                                <p:cTn id="17" presetID="53" presetClass="entr" presetSubtype="0" fill="hold" nodeType="withEffect">
                                  <p:stCondLst>
                                    <p:cond delay="0"/>
                                  </p:stCondLst>
                                  <p:childTnLst>
                                    <p:set>
                                      <p:cBhvr>
                                        <p:cTn id="18" dur="1" fill="hold">
                                          <p:stCondLst>
                                            <p:cond delay="0"/>
                                          </p:stCondLst>
                                        </p:cTn>
                                        <p:tgtEl>
                                          <p:spTgt spid="17412">
                                            <p:txEl>
                                              <p:pRg st="1" end="1"/>
                                            </p:txEl>
                                          </p:spTgt>
                                        </p:tgtEl>
                                        <p:attrNameLst>
                                          <p:attrName>style.visibility</p:attrName>
                                        </p:attrNameLst>
                                      </p:cBhvr>
                                      <p:to>
                                        <p:strVal val="visible"/>
                                      </p:to>
                                    </p:set>
                                    <p:anim calcmode="lin" valueType="num">
                                      <p:cBhvr>
                                        <p:cTn id="19" dur="2000" fill="hold"/>
                                        <p:tgtEl>
                                          <p:spTgt spid="17412">
                                            <p:txEl>
                                              <p:pRg st="1" end="1"/>
                                            </p:txEl>
                                          </p:spTgt>
                                        </p:tgtEl>
                                        <p:attrNameLst>
                                          <p:attrName>ppt_w</p:attrName>
                                        </p:attrNameLst>
                                      </p:cBhvr>
                                      <p:tavLst>
                                        <p:tav tm="0">
                                          <p:val>
                                            <p:fltVal val="0"/>
                                          </p:val>
                                        </p:tav>
                                        <p:tav tm="100000">
                                          <p:val>
                                            <p:strVal val="#ppt_w"/>
                                          </p:val>
                                        </p:tav>
                                      </p:tavLst>
                                    </p:anim>
                                    <p:anim calcmode="lin" valueType="num">
                                      <p:cBhvr>
                                        <p:cTn id="20" dur="2000" fill="hold"/>
                                        <p:tgtEl>
                                          <p:spTgt spid="17412">
                                            <p:txEl>
                                              <p:pRg st="1" end="1"/>
                                            </p:txEl>
                                          </p:spTgt>
                                        </p:tgtEl>
                                        <p:attrNameLst>
                                          <p:attrName>ppt_h</p:attrName>
                                        </p:attrNameLst>
                                      </p:cBhvr>
                                      <p:tavLst>
                                        <p:tav tm="0">
                                          <p:val>
                                            <p:fltVal val="0"/>
                                          </p:val>
                                        </p:tav>
                                        <p:tav tm="100000">
                                          <p:val>
                                            <p:strVal val="#ppt_h"/>
                                          </p:val>
                                        </p:tav>
                                      </p:tavLst>
                                    </p:anim>
                                    <p:animEffect transition="in" filter="fade">
                                      <p:cBhvr>
                                        <p:cTn id="21" dur="2000"/>
                                        <p:tgtEl>
                                          <p:spTgt spid="17412">
                                            <p:txEl>
                                              <p:pRg st="1" end="1"/>
                                            </p:txEl>
                                          </p:spTgt>
                                        </p:tgtEl>
                                      </p:cBhvr>
                                    </p:animEffect>
                                  </p:childTnLst>
                                </p:cTn>
                              </p:par>
                              <p:par>
                                <p:cTn id="22" presetID="53" presetClass="entr" presetSubtype="0" fill="hold" nodeType="withEffect">
                                  <p:stCondLst>
                                    <p:cond delay="0"/>
                                  </p:stCondLst>
                                  <p:childTnLst>
                                    <p:set>
                                      <p:cBhvr>
                                        <p:cTn id="23" dur="1" fill="hold">
                                          <p:stCondLst>
                                            <p:cond delay="0"/>
                                          </p:stCondLst>
                                        </p:cTn>
                                        <p:tgtEl>
                                          <p:spTgt spid="17412">
                                            <p:txEl>
                                              <p:pRg st="2" end="2"/>
                                            </p:txEl>
                                          </p:spTgt>
                                        </p:tgtEl>
                                        <p:attrNameLst>
                                          <p:attrName>style.visibility</p:attrName>
                                        </p:attrNameLst>
                                      </p:cBhvr>
                                      <p:to>
                                        <p:strVal val="visible"/>
                                      </p:to>
                                    </p:set>
                                    <p:anim calcmode="lin" valueType="num">
                                      <p:cBhvr>
                                        <p:cTn id="24" dur="2000" fill="hold"/>
                                        <p:tgtEl>
                                          <p:spTgt spid="17412">
                                            <p:txEl>
                                              <p:pRg st="2" end="2"/>
                                            </p:txEl>
                                          </p:spTgt>
                                        </p:tgtEl>
                                        <p:attrNameLst>
                                          <p:attrName>ppt_w</p:attrName>
                                        </p:attrNameLst>
                                      </p:cBhvr>
                                      <p:tavLst>
                                        <p:tav tm="0">
                                          <p:val>
                                            <p:fltVal val="0"/>
                                          </p:val>
                                        </p:tav>
                                        <p:tav tm="100000">
                                          <p:val>
                                            <p:strVal val="#ppt_w"/>
                                          </p:val>
                                        </p:tav>
                                      </p:tavLst>
                                    </p:anim>
                                    <p:anim calcmode="lin" valueType="num">
                                      <p:cBhvr>
                                        <p:cTn id="25" dur="2000" fill="hold"/>
                                        <p:tgtEl>
                                          <p:spTgt spid="17412">
                                            <p:txEl>
                                              <p:pRg st="2" end="2"/>
                                            </p:txEl>
                                          </p:spTgt>
                                        </p:tgtEl>
                                        <p:attrNameLst>
                                          <p:attrName>ppt_h</p:attrName>
                                        </p:attrNameLst>
                                      </p:cBhvr>
                                      <p:tavLst>
                                        <p:tav tm="0">
                                          <p:val>
                                            <p:fltVal val="0"/>
                                          </p:val>
                                        </p:tav>
                                        <p:tav tm="100000">
                                          <p:val>
                                            <p:strVal val="#ppt_h"/>
                                          </p:val>
                                        </p:tav>
                                      </p:tavLst>
                                    </p:anim>
                                    <p:animEffect transition="in" filter="fade">
                                      <p:cBhvr>
                                        <p:cTn id="26" dur="2000"/>
                                        <p:tgtEl>
                                          <p:spTgt spid="17412">
                                            <p:txEl>
                                              <p:pRg st="2" end="2"/>
                                            </p:txEl>
                                          </p:spTgt>
                                        </p:tgtEl>
                                      </p:cBhvr>
                                    </p:animEffect>
                                  </p:childTnLst>
                                </p:cTn>
                              </p:par>
                              <p:par>
                                <p:cTn id="27" presetID="53" presetClass="entr" presetSubtype="0" fill="hold" nodeType="withEffect">
                                  <p:stCondLst>
                                    <p:cond delay="0"/>
                                  </p:stCondLst>
                                  <p:childTnLst>
                                    <p:set>
                                      <p:cBhvr>
                                        <p:cTn id="28" dur="1" fill="hold">
                                          <p:stCondLst>
                                            <p:cond delay="0"/>
                                          </p:stCondLst>
                                        </p:cTn>
                                        <p:tgtEl>
                                          <p:spTgt spid="17412">
                                            <p:txEl>
                                              <p:pRg st="3" end="3"/>
                                            </p:txEl>
                                          </p:spTgt>
                                        </p:tgtEl>
                                        <p:attrNameLst>
                                          <p:attrName>style.visibility</p:attrName>
                                        </p:attrNameLst>
                                      </p:cBhvr>
                                      <p:to>
                                        <p:strVal val="visible"/>
                                      </p:to>
                                    </p:set>
                                    <p:anim calcmode="lin" valueType="num">
                                      <p:cBhvr>
                                        <p:cTn id="29" dur="2000" fill="hold"/>
                                        <p:tgtEl>
                                          <p:spTgt spid="17412">
                                            <p:txEl>
                                              <p:pRg st="3" end="3"/>
                                            </p:txEl>
                                          </p:spTgt>
                                        </p:tgtEl>
                                        <p:attrNameLst>
                                          <p:attrName>ppt_w</p:attrName>
                                        </p:attrNameLst>
                                      </p:cBhvr>
                                      <p:tavLst>
                                        <p:tav tm="0">
                                          <p:val>
                                            <p:fltVal val="0"/>
                                          </p:val>
                                        </p:tav>
                                        <p:tav tm="100000">
                                          <p:val>
                                            <p:strVal val="#ppt_w"/>
                                          </p:val>
                                        </p:tav>
                                      </p:tavLst>
                                    </p:anim>
                                    <p:anim calcmode="lin" valueType="num">
                                      <p:cBhvr>
                                        <p:cTn id="30" dur="2000" fill="hold"/>
                                        <p:tgtEl>
                                          <p:spTgt spid="17412">
                                            <p:txEl>
                                              <p:pRg st="3" end="3"/>
                                            </p:txEl>
                                          </p:spTgt>
                                        </p:tgtEl>
                                        <p:attrNameLst>
                                          <p:attrName>ppt_h</p:attrName>
                                        </p:attrNameLst>
                                      </p:cBhvr>
                                      <p:tavLst>
                                        <p:tav tm="0">
                                          <p:val>
                                            <p:fltVal val="0"/>
                                          </p:val>
                                        </p:tav>
                                        <p:tav tm="100000">
                                          <p:val>
                                            <p:strVal val="#ppt_h"/>
                                          </p:val>
                                        </p:tav>
                                      </p:tavLst>
                                    </p:anim>
                                    <p:animEffect transition="in" filter="fade">
                                      <p:cBhvr>
                                        <p:cTn id="31" dur="2000"/>
                                        <p:tgtEl>
                                          <p:spTgt spid="17412">
                                            <p:txEl>
                                              <p:pRg st="3" end="3"/>
                                            </p:txEl>
                                          </p:spTgt>
                                        </p:tgtEl>
                                      </p:cBhvr>
                                    </p:animEffect>
                                  </p:childTnLst>
                                </p:cTn>
                              </p:par>
                              <p:par>
                                <p:cTn id="32" presetID="53" presetClass="entr" presetSubtype="0" fill="hold" nodeType="withEffect">
                                  <p:stCondLst>
                                    <p:cond delay="0"/>
                                  </p:stCondLst>
                                  <p:childTnLst>
                                    <p:set>
                                      <p:cBhvr>
                                        <p:cTn id="33" dur="1" fill="hold">
                                          <p:stCondLst>
                                            <p:cond delay="0"/>
                                          </p:stCondLst>
                                        </p:cTn>
                                        <p:tgtEl>
                                          <p:spTgt spid="17412">
                                            <p:txEl>
                                              <p:pRg st="4" end="4"/>
                                            </p:txEl>
                                          </p:spTgt>
                                        </p:tgtEl>
                                        <p:attrNameLst>
                                          <p:attrName>style.visibility</p:attrName>
                                        </p:attrNameLst>
                                      </p:cBhvr>
                                      <p:to>
                                        <p:strVal val="visible"/>
                                      </p:to>
                                    </p:set>
                                    <p:anim calcmode="lin" valueType="num">
                                      <p:cBhvr>
                                        <p:cTn id="34" dur="2000" fill="hold"/>
                                        <p:tgtEl>
                                          <p:spTgt spid="17412">
                                            <p:txEl>
                                              <p:pRg st="4" end="4"/>
                                            </p:txEl>
                                          </p:spTgt>
                                        </p:tgtEl>
                                        <p:attrNameLst>
                                          <p:attrName>ppt_w</p:attrName>
                                        </p:attrNameLst>
                                      </p:cBhvr>
                                      <p:tavLst>
                                        <p:tav tm="0">
                                          <p:val>
                                            <p:fltVal val="0"/>
                                          </p:val>
                                        </p:tav>
                                        <p:tav tm="100000">
                                          <p:val>
                                            <p:strVal val="#ppt_w"/>
                                          </p:val>
                                        </p:tav>
                                      </p:tavLst>
                                    </p:anim>
                                    <p:anim calcmode="lin" valueType="num">
                                      <p:cBhvr>
                                        <p:cTn id="35" dur="2000" fill="hold"/>
                                        <p:tgtEl>
                                          <p:spTgt spid="17412">
                                            <p:txEl>
                                              <p:pRg st="4" end="4"/>
                                            </p:txEl>
                                          </p:spTgt>
                                        </p:tgtEl>
                                        <p:attrNameLst>
                                          <p:attrName>ppt_h</p:attrName>
                                        </p:attrNameLst>
                                      </p:cBhvr>
                                      <p:tavLst>
                                        <p:tav tm="0">
                                          <p:val>
                                            <p:fltVal val="0"/>
                                          </p:val>
                                        </p:tav>
                                        <p:tav tm="100000">
                                          <p:val>
                                            <p:strVal val="#ppt_h"/>
                                          </p:val>
                                        </p:tav>
                                      </p:tavLst>
                                    </p:anim>
                                    <p:animEffect transition="in" filter="fade">
                                      <p:cBhvr>
                                        <p:cTn id="36" dur="2000"/>
                                        <p:tgtEl>
                                          <p:spTgt spid="17412">
                                            <p:txEl>
                                              <p:pRg st="4" end="4"/>
                                            </p:txEl>
                                          </p:spTgt>
                                        </p:tgtEl>
                                      </p:cBhvr>
                                    </p:animEffect>
                                  </p:childTnLst>
                                </p:cTn>
                              </p:par>
                              <p:par>
                                <p:cTn id="37" presetID="53" presetClass="entr" presetSubtype="0" fill="hold" nodeType="withEffect">
                                  <p:stCondLst>
                                    <p:cond delay="0"/>
                                  </p:stCondLst>
                                  <p:childTnLst>
                                    <p:set>
                                      <p:cBhvr>
                                        <p:cTn id="38" dur="1" fill="hold">
                                          <p:stCondLst>
                                            <p:cond delay="0"/>
                                          </p:stCondLst>
                                        </p:cTn>
                                        <p:tgtEl>
                                          <p:spTgt spid="17412">
                                            <p:txEl>
                                              <p:pRg st="5" end="5"/>
                                            </p:txEl>
                                          </p:spTgt>
                                        </p:tgtEl>
                                        <p:attrNameLst>
                                          <p:attrName>style.visibility</p:attrName>
                                        </p:attrNameLst>
                                      </p:cBhvr>
                                      <p:to>
                                        <p:strVal val="visible"/>
                                      </p:to>
                                    </p:set>
                                    <p:anim calcmode="lin" valueType="num">
                                      <p:cBhvr>
                                        <p:cTn id="39" dur="2000" fill="hold"/>
                                        <p:tgtEl>
                                          <p:spTgt spid="17412">
                                            <p:txEl>
                                              <p:pRg st="5" end="5"/>
                                            </p:txEl>
                                          </p:spTgt>
                                        </p:tgtEl>
                                        <p:attrNameLst>
                                          <p:attrName>ppt_w</p:attrName>
                                        </p:attrNameLst>
                                      </p:cBhvr>
                                      <p:tavLst>
                                        <p:tav tm="0">
                                          <p:val>
                                            <p:fltVal val="0"/>
                                          </p:val>
                                        </p:tav>
                                        <p:tav tm="100000">
                                          <p:val>
                                            <p:strVal val="#ppt_w"/>
                                          </p:val>
                                        </p:tav>
                                      </p:tavLst>
                                    </p:anim>
                                    <p:anim calcmode="lin" valueType="num">
                                      <p:cBhvr>
                                        <p:cTn id="40" dur="2000" fill="hold"/>
                                        <p:tgtEl>
                                          <p:spTgt spid="17412">
                                            <p:txEl>
                                              <p:pRg st="5" end="5"/>
                                            </p:txEl>
                                          </p:spTgt>
                                        </p:tgtEl>
                                        <p:attrNameLst>
                                          <p:attrName>ppt_h</p:attrName>
                                        </p:attrNameLst>
                                      </p:cBhvr>
                                      <p:tavLst>
                                        <p:tav tm="0">
                                          <p:val>
                                            <p:fltVal val="0"/>
                                          </p:val>
                                        </p:tav>
                                        <p:tav tm="100000">
                                          <p:val>
                                            <p:strVal val="#ppt_h"/>
                                          </p:val>
                                        </p:tav>
                                      </p:tavLst>
                                    </p:anim>
                                    <p:animEffect transition="in" filter="fade">
                                      <p:cBhvr>
                                        <p:cTn id="41" dur="2000"/>
                                        <p:tgtEl>
                                          <p:spTgt spid="1741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533400" y="533400"/>
            <a:ext cx="4608513" cy="822325"/>
          </a:xfrm>
          <a:prstGeom prst="rect">
            <a:avLst/>
          </a:prstGeom>
          <a:noFill/>
          <a:ln w="9525">
            <a:noFill/>
            <a:miter lim="800000"/>
            <a:headEnd/>
            <a:tailEnd/>
          </a:ln>
          <a:effectLst/>
        </p:spPr>
        <p:txBody>
          <a:bodyPr>
            <a:spAutoFit/>
          </a:bodyPr>
          <a:lstStyle/>
          <a:p>
            <a:pPr>
              <a:spcBef>
                <a:spcPct val="50000"/>
              </a:spcBef>
            </a:pPr>
            <a:r>
              <a:rPr lang="tr-TR" sz="2400" b="1">
                <a:solidFill>
                  <a:srgbClr val="006600"/>
                </a:solidFill>
              </a:rPr>
              <a:t>İlk vahiyden sonra tebliğ üç yıl gizli devam etmiştir. </a:t>
            </a:r>
          </a:p>
        </p:txBody>
      </p:sp>
      <p:sp>
        <p:nvSpPr>
          <p:cNvPr id="16387" name="Text Box 3"/>
          <p:cNvSpPr txBox="1">
            <a:spLocks noChangeArrowheads="1"/>
          </p:cNvSpPr>
          <p:nvPr/>
        </p:nvSpPr>
        <p:spPr bwMode="auto">
          <a:xfrm>
            <a:off x="2819400" y="1676400"/>
            <a:ext cx="3311525" cy="2017713"/>
          </a:xfrm>
          <a:prstGeom prst="rect">
            <a:avLst/>
          </a:prstGeom>
          <a:noFill/>
          <a:ln w="9525">
            <a:noFill/>
            <a:miter lim="800000"/>
            <a:headEnd/>
            <a:tailEnd/>
          </a:ln>
          <a:effectLst/>
        </p:spPr>
        <p:txBody>
          <a:bodyPr>
            <a:spAutoFit/>
          </a:bodyPr>
          <a:lstStyle/>
          <a:p>
            <a:pPr>
              <a:spcBef>
                <a:spcPct val="50000"/>
              </a:spcBef>
            </a:pPr>
            <a:r>
              <a:rPr lang="tr-TR" i="1" u="sng">
                <a:solidFill>
                  <a:srgbClr val="FF0000"/>
                </a:solidFill>
                <a:effectLst>
                  <a:outerShdw blurRad="38100" dist="38100" dir="2700000" algn="tl">
                    <a:srgbClr val="C0C0C0"/>
                  </a:outerShdw>
                </a:effectLst>
                <a:latin typeface="Comic Sans MS" pitchFamily="66" charset="0"/>
              </a:rPr>
              <a:t>İlk Müslümanlar:</a:t>
            </a:r>
          </a:p>
          <a:p>
            <a:pPr>
              <a:spcBef>
                <a:spcPct val="50000"/>
              </a:spcBef>
            </a:pPr>
            <a:r>
              <a:rPr lang="tr-TR">
                <a:solidFill>
                  <a:srgbClr val="FF5050"/>
                </a:solidFill>
                <a:effectLst>
                  <a:outerShdw blurRad="38100" dist="38100" dir="2700000" algn="tl">
                    <a:srgbClr val="C0C0C0"/>
                  </a:outerShdw>
                </a:effectLst>
                <a:latin typeface="Comic Sans MS" pitchFamily="66" charset="0"/>
              </a:rPr>
              <a:t>Hz. Hatice</a:t>
            </a:r>
          </a:p>
          <a:p>
            <a:pPr>
              <a:spcBef>
                <a:spcPct val="50000"/>
              </a:spcBef>
            </a:pPr>
            <a:r>
              <a:rPr lang="tr-TR">
                <a:solidFill>
                  <a:srgbClr val="FF5050"/>
                </a:solidFill>
                <a:effectLst>
                  <a:outerShdw blurRad="38100" dist="38100" dir="2700000" algn="tl">
                    <a:srgbClr val="C0C0C0"/>
                  </a:outerShdw>
                </a:effectLst>
                <a:latin typeface="Comic Sans MS" pitchFamily="66" charset="0"/>
              </a:rPr>
              <a:t>Hz. Ali</a:t>
            </a:r>
          </a:p>
          <a:p>
            <a:pPr>
              <a:spcBef>
                <a:spcPct val="50000"/>
              </a:spcBef>
            </a:pPr>
            <a:r>
              <a:rPr lang="tr-TR">
                <a:solidFill>
                  <a:srgbClr val="FF5050"/>
                </a:solidFill>
                <a:effectLst>
                  <a:outerShdw blurRad="38100" dist="38100" dir="2700000" algn="tl">
                    <a:srgbClr val="C0C0C0"/>
                  </a:outerShdw>
                </a:effectLst>
                <a:latin typeface="Comic Sans MS" pitchFamily="66" charset="0"/>
              </a:rPr>
              <a:t>Hz. Ebu Bekir</a:t>
            </a:r>
          </a:p>
          <a:p>
            <a:pPr>
              <a:spcBef>
                <a:spcPct val="50000"/>
              </a:spcBef>
            </a:pPr>
            <a:r>
              <a:rPr lang="tr-TR">
                <a:solidFill>
                  <a:srgbClr val="FF5050"/>
                </a:solidFill>
                <a:effectLst>
                  <a:outerShdw blurRad="38100" dist="38100" dir="2700000" algn="tl">
                    <a:srgbClr val="C0C0C0"/>
                  </a:outerShdw>
                </a:effectLst>
                <a:latin typeface="Comic Sans MS" pitchFamily="66" charset="0"/>
              </a:rPr>
              <a:t>Zeyd bin Haris</a:t>
            </a:r>
          </a:p>
        </p:txBody>
      </p:sp>
      <p:sp>
        <p:nvSpPr>
          <p:cNvPr id="16388" name="Text Box 4"/>
          <p:cNvSpPr txBox="1">
            <a:spLocks noChangeArrowheads="1"/>
          </p:cNvSpPr>
          <p:nvPr/>
        </p:nvSpPr>
        <p:spPr bwMode="auto">
          <a:xfrm>
            <a:off x="4495800" y="3733800"/>
            <a:ext cx="3995738" cy="2565400"/>
          </a:xfrm>
          <a:prstGeom prst="rect">
            <a:avLst/>
          </a:prstGeom>
          <a:noFill/>
          <a:ln w="9525">
            <a:noFill/>
            <a:miter lim="800000"/>
            <a:headEnd/>
            <a:tailEnd/>
          </a:ln>
          <a:effectLst/>
        </p:spPr>
        <p:txBody>
          <a:bodyPr>
            <a:spAutoFit/>
          </a:bodyPr>
          <a:lstStyle/>
          <a:p>
            <a:pPr>
              <a:spcBef>
                <a:spcPct val="50000"/>
              </a:spcBef>
            </a:pPr>
            <a:r>
              <a:rPr lang="tr-TR">
                <a:solidFill>
                  <a:schemeClr val="hlink"/>
                </a:solidFill>
                <a:latin typeface="Comic Sans MS" pitchFamily="66" charset="0"/>
              </a:rPr>
              <a:t>Yakın çevreye tebliğ, ayet ile emredilmiştir.</a:t>
            </a:r>
          </a:p>
          <a:p>
            <a:pPr>
              <a:spcBef>
                <a:spcPct val="50000"/>
              </a:spcBef>
            </a:pPr>
            <a:r>
              <a:rPr lang="tr-TR">
                <a:solidFill>
                  <a:schemeClr val="accent2"/>
                </a:solidFill>
                <a:latin typeface="Comic Sans MS" pitchFamily="66" charset="0"/>
              </a:rPr>
              <a:t>‘ Önce en yakın akrabanı uyar. Sana uyan müminlere kanadını indir. Şayet sana karşı gelirlerse de ki: ben sizin yaptıklarınızdan muhakkak ki uzağım. </a:t>
            </a:r>
          </a:p>
          <a:p>
            <a:pPr>
              <a:spcBef>
                <a:spcPct val="50000"/>
              </a:spcBef>
            </a:pPr>
            <a:r>
              <a:rPr lang="tr-TR">
                <a:solidFill>
                  <a:schemeClr val="accent2"/>
                </a:solidFill>
                <a:latin typeface="Comic Sans MS" pitchFamily="66" charset="0"/>
              </a:rPr>
              <a:t>                        ( Şuara 214-216</a:t>
            </a:r>
            <a:r>
              <a:rPr lang="tr-TR">
                <a:solidFill>
                  <a:srgbClr val="FFFF99"/>
                </a:solidFill>
                <a:latin typeface="Comic Sans MS" pitchFamily="66" charset="0"/>
              </a:rPr>
              <a:t>)</a:t>
            </a:r>
          </a:p>
        </p:txBody>
      </p:sp>
      <p:pic>
        <p:nvPicPr>
          <p:cNvPr id="16389" name="Picture 5" descr="1816460"/>
          <p:cNvPicPr>
            <a:picLocks noChangeAspect="1" noChangeArrowheads="1"/>
          </p:cNvPicPr>
          <p:nvPr/>
        </p:nvPicPr>
        <p:blipFill>
          <a:blip r:embed="rId2"/>
          <a:srcRect/>
          <a:stretch>
            <a:fillRect/>
          </a:stretch>
        </p:blipFill>
        <p:spPr bwMode="auto">
          <a:xfrm>
            <a:off x="622300" y="1600200"/>
            <a:ext cx="2163763" cy="2286000"/>
          </a:xfrm>
          <a:prstGeom prst="rect">
            <a:avLst/>
          </a:prstGeom>
          <a:noFill/>
        </p:spPr>
      </p:pic>
      <p:pic>
        <p:nvPicPr>
          <p:cNvPr id="16390" name="Picture 6"/>
          <p:cNvPicPr>
            <a:picLocks noChangeAspect="1" noChangeArrowheads="1"/>
          </p:cNvPicPr>
          <p:nvPr/>
        </p:nvPicPr>
        <p:blipFill>
          <a:blip r:embed="rId3">
            <a:clrChange>
              <a:clrFrom>
                <a:srgbClr val="F7F5FF"/>
              </a:clrFrom>
              <a:clrTo>
                <a:srgbClr val="F7F5FF">
                  <a:alpha val="0"/>
                </a:srgbClr>
              </a:clrTo>
            </a:clrChange>
          </a:blip>
          <a:srcRect/>
          <a:stretch>
            <a:fillRect/>
          </a:stretch>
        </p:blipFill>
        <p:spPr bwMode="auto">
          <a:xfrm>
            <a:off x="5638800" y="1066800"/>
            <a:ext cx="2500313" cy="2055813"/>
          </a:xfrm>
          <a:prstGeom prst="rect">
            <a:avLst/>
          </a:prstGeom>
          <a:noFill/>
          <a:ln w="9525">
            <a:noFill/>
            <a:miter lim="800000"/>
            <a:headEnd/>
            <a:tailEnd/>
          </a:ln>
          <a:effectLst/>
        </p:spPr>
      </p:pic>
      <p:pic>
        <p:nvPicPr>
          <p:cNvPr id="16391"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60363" y="3886200"/>
            <a:ext cx="2971800" cy="2543175"/>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Effect transition="in" filter="slide(fromTop)">
                                      <p:cBhvr>
                                        <p:cTn id="7" dur="2000"/>
                                        <p:tgtEl>
                                          <p:spTgt spid="1638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6387">
                                            <p:txEl>
                                              <p:pRg st="0" end="0"/>
                                            </p:txEl>
                                          </p:spTgt>
                                        </p:tgtEl>
                                        <p:attrNameLst>
                                          <p:attrName>style.visibility</p:attrName>
                                        </p:attrNameLst>
                                      </p:cBhvr>
                                      <p:to>
                                        <p:strVal val="visible"/>
                                      </p:to>
                                    </p:set>
                                    <p:anim calcmode="lin" valueType="num">
                                      <p:cBhvr>
                                        <p:cTn id="12" dur="1000" fill="hold"/>
                                        <p:tgtEl>
                                          <p:spTgt spid="16387">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6387">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6387">
                                            <p:txEl>
                                              <p:pRg st="0" end="0"/>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16387">
                                            <p:txEl>
                                              <p:pRg st="1" end="1"/>
                                            </p:txEl>
                                          </p:spTgt>
                                        </p:tgtEl>
                                        <p:attrNameLst>
                                          <p:attrName>style.visibility</p:attrName>
                                        </p:attrNameLst>
                                      </p:cBhvr>
                                      <p:to>
                                        <p:strVal val="visible"/>
                                      </p:to>
                                    </p:set>
                                    <p:anim calcmode="lin" valueType="num">
                                      <p:cBhvr>
                                        <p:cTn id="17" dur="1000" fill="hold"/>
                                        <p:tgtEl>
                                          <p:spTgt spid="16387">
                                            <p:txEl>
                                              <p:pRg st="1" end="1"/>
                                            </p:txEl>
                                          </p:spTgt>
                                        </p:tgtEl>
                                        <p:attrNameLst>
                                          <p:attrName>ppt_w</p:attrName>
                                        </p:attrNameLst>
                                      </p:cBhvr>
                                      <p:tavLst>
                                        <p:tav tm="0">
                                          <p:val>
                                            <p:strVal val="#ppt_w*0.70"/>
                                          </p:val>
                                        </p:tav>
                                        <p:tav tm="100000">
                                          <p:val>
                                            <p:strVal val="#ppt_w"/>
                                          </p:val>
                                        </p:tav>
                                      </p:tavLst>
                                    </p:anim>
                                    <p:anim calcmode="lin" valueType="num">
                                      <p:cBhvr>
                                        <p:cTn id="18" dur="1000" fill="hold"/>
                                        <p:tgtEl>
                                          <p:spTgt spid="16387">
                                            <p:txEl>
                                              <p:pRg st="1" end="1"/>
                                            </p:txEl>
                                          </p:spTgt>
                                        </p:tgtEl>
                                        <p:attrNameLst>
                                          <p:attrName>ppt_h</p:attrName>
                                        </p:attrNameLst>
                                      </p:cBhvr>
                                      <p:tavLst>
                                        <p:tav tm="0">
                                          <p:val>
                                            <p:strVal val="#ppt_h"/>
                                          </p:val>
                                        </p:tav>
                                        <p:tav tm="100000">
                                          <p:val>
                                            <p:strVal val="#ppt_h"/>
                                          </p:val>
                                        </p:tav>
                                      </p:tavLst>
                                    </p:anim>
                                    <p:animEffect transition="in" filter="fade">
                                      <p:cBhvr>
                                        <p:cTn id="19" dur="1000"/>
                                        <p:tgtEl>
                                          <p:spTgt spid="16387">
                                            <p:txEl>
                                              <p:pRg st="1" end="1"/>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16387">
                                            <p:txEl>
                                              <p:pRg st="2" end="2"/>
                                            </p:txEl>
                                          </p:spTgt>
                                        </p:tgtEl>
                                        <p:attrNameLst>
                                          <p:attrName>style.visibility</p:attrName>
                                        </p:attrNameLst>
                                      </p:cBhvr>
                                      <p:to>
                                        <p:strVal val="visible"/>
                                      </p:to>
                                    </p:set>
                                    <p:anim calcmode="lin" valueType="num">
                                      <p:cBhvr>
                                        <p:cTn id="22" dur="1000" fill="hold"/>
                                        <p:tgtEl>
                                          <p:spTgt spid="16387">
                                            <p:txEl>
                                              <p:pRg st="2" end="2"/>
                                            </p:txEl>
                                          </p:spTgt>
                                        </p:tgtEl>
                                        <p:attrNameLst>
                                          <p:attrName>ppt_w</p:attrName>
                                        </p:attrNameLst>
                                      </p:cBhvr>
                                      <p:tavLst>
                                        <p:tav tm="0">
                                          <p:val>
                                            <p:strVal val="#ppt_w*0.70"/>
                                          </p:val>
                                        </p:tav>
                                        <p:tav tm="100000">
                                          <p:val>
                                            <p:strVal val="#ppt_w"/>
                                          </p:val>
                                        </p:tav>
                                      </p:tavLst>
                                    </p:anim>
                                    <p:anim calcmode="lin" valueType="num">
                                      <p:cBhvr>
                                        <p:cTn id="23" dur="1000" fill="hold"/>
                                        <p:tgtEl>
                                          <p:spTgt spid="16387">
                                            <p:txEl>
                                              <p:pRg st="2" end="2"/>
                                            </p:txEl>
                                          </p:spTgt>
                                        </p:tgtEl>
                                        <p:attrNameLst>
                                          <p:attrName>ppt_h</p:attrName>
                                        </p:attrNameLst>
                                      </p:cBhvr>
                                      <p:tavLst>
                                        <p:tav tm="0">
                                          <p:val>
                                            <p:strVal val="#ppt_h"/>
                                          </p:val>
                                        </p:tav>
                                        <p:tav tm="100000">
                                          <p:val>
                                            <p:strVal val="#ppt_h"/>
                                          </p:val>
                                        </p:tav>
                                      </p:tavLst>
                                    </p:anim>
                                    <p:animEffect transition="in" filter="fade">
                                      <p:cBhvr>
                                        <p:cTn id="24" dur="1000"/>
                                        <p:tgtEl>
                                          <p:spTgt spid="16387">
                                            <p:txEl>
                                              <p:pRg st="2" end="2"/>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16387">
                                            <p:txEl>
                                              <p:pRg st="3" end="3"/>
                                            </p:txEl>
                                          </p:spTgt>
                                        </p:tgtEl>
                                        <p:attrNameLst>
                                          <p:attrName>style.visibility</p:attrName>
                                        </p:attrNameLst>
                                      </p:cBhvr>
                                      <p:to>
                                        <p:strVal val="visible"/>
                                      </p:to>
                                    </p:set>
                                    <p:anim calcmode="lin" valueType="num">
                                      <p:cBhvr>
                                        <p:cTn id="27" dur="1000" fill="hold"/>
                                        <p:tgtEl>
                                          <p:spTgt spid="16387">
                                            <p:txEl>
                                              <p:pRg st="3" end="3"/>
                                            </p:txEl>
                                          </p:spTgt>
                                        </p:tgtEl>
                                        <p:attrNameLst>
                                          <p:attrName>ppt_w</p:attrName>
                                        </p:attrNameLst>
                                      </p:cBhvr>
                                      <p:tavLst>
                                        <p:tav tm="0">
                                          <p:val>
                                            <p:strVal val="#ppt_w*0.70"/>
                                          </p:val>
                                        </p:tav>
                                        <p:tav tm="100000">
                                          <p:val>
                                            <p:strVal val="#ppt_w"/>
                                          </p:val>
                                        </p:tav>
                                      </p:tavLst>
                                    </p:anim>
                                    <p:anim calcmode="lin" valueType="num">
                                      <p:cBhvr>
                                        <p:cTn id="28" dur="1000" fill="hold"/>
                                        <p:tgtEl>
                                          <p:spTgt spid="16387">
                                            <p:txEl>
                                              <p:pRg st="3" end="3"/>
                                            </p:txEl>
                                          </p:spTgt>
                                        </p:tgtEl>
                                        <p:attrNameLst>
                                          <p:attrName>ppt_h</p:attrName>
                                        </p:attrNameLst>
                                      </p:cBhvr>
                                      <p:tavLst>
                                        <p:tav tm="0">
                                          <p:val>
                                            <p:strVal val="#ppt_h"/>
                                          </p:val>
                                        </p:tav>
                                        <p:tav tm="100000">
                                          <p:val>
                                            <p:strVal val="#ppt_h"/>
                                          </p:val>
                                        </p:tav>
                                      </p:tavLst>
                                    </p:anim>
                                    <p:animEffect transition="in" filter="fade">
                                      <p:cBhvr>
                                        <p:cTn id="29" dur="1000"/>
                                        <p:tgtEl>
                                          <p:spTgt spid="16387">
                                            <p:txEl>
                                              <p:pRg st="3" end="3"/>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16387">
                                            <p:txEl>
                                              <p:pRg st="4" end="4"/>
                                            </p:txEl>
                                          </p:spTgt>
                                        </p:tgtEl>
                                        <p:attrNameLst>
                                          <p:attrName>style.visibility</p:attrName>
                                        </p:attrNameLst>
                                      </p:cBhvr>
                                      <p:to>
                                        <p:strVal val="visible"/>
                                      </p:to>
                                    </p:set>
                                    <p:anim calcmode="lin" valueType="num">
                                      <p:cBhvr>
                                        <p:cTn id="32" dur="1000" fill="hold"/>
                                        <p:tgtEl>
                                          <p:spTgt spid="16387">
                                            <p:txEl>
                                              <p:pRg st="4" end="4"/>
                                            </p:txEl>
                                          </p:spTgt>
                                        </p:tgtEl>
                                        <p:attrNameLst>
                                          <p:attrName>ppt_w</p:attrName>
                                        </p:attrNameLst>
                                      </p:cBhvr>
                                      <p:tavLst>
                                        <p:tav tm="0">
                                          <p:val>
                                            <p:strVal val="#ppt_w*0.70"/>
                                          </p:val>
                                        </p:tav>
                                        <p:tav tm="100000">
                                          <p:val>
                                            <p:strVal val="#ppt_w"/>
                                          </p:val>
                                        </p:tav>
                                      </p:tavLst>
                                    </p:anim>
                                    <p:anim calcmode="lin" valueType="num">
                                      <p:cBhvr>
                                        <p:cTn id="33" dur="1000" fill="hold"/>
                                        <p:tgtEl>
                                          <p:spTgt spid="16387">
                                            <p:txEl>
                                              <p:pRg st="4" end="4"/>
                                            </p:txEl>
                                          </p:spTgt>
                                        </p:tgtEl>
                                        <p:attrNameLst>
                                          <p:attrName>ppt_h</p:attrName>
                                        </p:attrNameLst>
                                      </p:cBhvr>
                                      <p:tavLst>
                                        <p:tav tm="0">
                                          <p:val>
                                            <p:strVal val="#ppt_h"/>
                                          </p:val>
                                        </p:tav>
                                        <p:tav tm="100000">
                                          <p:val>
                                            <p:strVal val="#ppt_h"/>
                                          </p:val>
                                        </p:tav>
                                      </p:tavLst>
                                    </p:anim>
                                    <p:animEffect transition="in" filter="fade">
                                      <p:cBhvr>
                                        <p:cTn id="34" dur="1000"/>
                                        <p:tgtEl>
                                          <p:spTgt spid="16387">
                                            <p:txEl>
                                              <p:pRg st="4" end="4"/>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grpId="0" nodeType="clickEffect">
                                  <p:stCondLst>
                                    <p:cond delay="0"/>
                                  </p:stCondLst>
                                  <p:childTnLst>
                                    <p:set>
                                      <p:cBhvr>
                                        <p:cTn id="38" dur="1" fill="hold">
                                          <p:stCondLst>
                                            <p:cond delay="0"/>
                                          </p:stCondLst>
                                        </p:cTn>
                                        <p:tgtEl>
                                          <p:spTgt spid="16388"/>
                                        </p:tgtEl>
                                        <p:attrNameLst>
                                          <p:attrName>style.visibility</p:attrName>
                                        </p:attrNameLst>
                                      </p:cBhvr>
                                      <p:to>
                                        <p:strVal val="visible"/>
                                      </p:to>
                                    </p:set>
                                    <p:anim calcmode="lin" valueType="num">
                                      <p:cBhvr>
                                        <p:cTn id="39" dur="2000" fill="hold"/>
                                        <p:tgtEl>
                                          <p:spTgt spid="16388"/>
                                        </p:tgtEl>
                                        <p:attrNameLst>
                                          <p:attrName>ppt_w</p:attrName>
                                        </p:attrNameLst>
                                      </p:cBhvr>
                                      <p:tavLst>
                                        <p:tav tm="0">
                                          <p:val>
                                            <p:fltVal val="0"/>
                                          </p:val>
                                        </p:tav>
                                        <p:tav tm="100000">
                                          <p:val>
                                            <p:strVal val="#ppt_w"/>
                                          </p:val>
                                        </p:tav>
                                      </p:tavLst>
                                    </p:anim>
                                    <p:anim calcmode="lin" valueType="num">
                                      <p:cBhvr>
                                        <p:cTn id="40" dur="2000" fill="hold"/>
                                        <p:tgtEl>
                                          <p:spTgt spid="16388"/>
                                        </p:tgtEl>
                                        <p:attrNameLst>
                                          <p:attrName>ppt_h</p:attrName>
                                        </p:attrNameLst>
                                      </p:cBhvr>
                                      <p:tavLst>
                                        <p:tav tm="0">
                                          <p:val>
                                            <p:fltVal val="0"/>
                                          </p:val>
                                        </p:tav>
                                        <p:tav tm="100000">
                                          <p:val>
                                            <p:strVal val="#ppt_h"/>
                                          </p:val>
                                        </p:tav>
                                      </p:tavLst>
                                    </p:anim>
                                    <p:animEffect transition="in" filter="fade">
                                      <p:cBhvr>
                                        <p:cTn id="41" dur="2000"/>
                                        <p:tgtEl>
                                          <p:spTgt spid="16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8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Hz Muhammed.gif"/>
          <p:cNvPicPr>
            <a:picLocks noChangeAspect="1"/>
          </p:cNvPicPr>
          <p:nvPr/>
        </p:nvPicPr>
        <p:blipFill>
          <a:blip r:embed="rId3"/>
          <a:stretch>
            <a:fillRect/>
          </a:stretch>
        </p:blipFill>
        <p:spPr>
          <a:xfrm>
            <a:off x="1071538" y="785794"/>
            <a:ext cx="8215370" cy="3857652"/>
          </a:xfrm>
          <a:prstGeom prst="rect">
            <a:avLst/>
          </a:prstGeom>
        </p:spPr>
      </p:pic>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idx="4294967295"/>
          </p:nvPr>
        </p:nvSpPr>
        <p:spPr>
          <a:xfrm>
            <a:off x="0" y="274638"/>
            <a:ext cx="8229600" cy="1143000"/>
          </a:xfrm>
        </p:spPr>
        <p:txBody>
          <a:bodyPr/>
          <a:lstStyle/>
          <a:p>
            <a:r>
              <a:rPr lang="tr-TR" sz="3200">
                <a:latin typeface="Monotype Corsiva" pitchFamily="66" charset="0"/>
              </a:rPr>
              <a:t>DAVRANIŞ 3</a:t>
            </a:r>
          </a:p>
        </p:txBody>
      </p:sp>
      <p:sp>
        <p:nvSpPr>
          <p:cNvPr id="6147" name="Rectangle 3"/>
          <p:cNvSpPr>
            <a:spLocks noGrp="1" noChangeArrowheads="1"/>
          </p:cNvSpPr>
          <p:nvPr>
            <p:ph type="body" sz="half" idx="4294967295"/>
          </p:nvPr>
        </p:nvSpPr>
        <p:spPr>
          <a:xfrm>
            <a:off x="0" y="1600200"/>
            <a:ext cx="7859713" cy="4525963"/>
          </a:xfrm>
        </p:spPr>
        <p:txBody>
          <a:bodyPr/>
          <a:lstStyle/>
          <a:p>
            <a:pPr>
              <a:buFontTx/>
              <a:buNone/>
            </a:pPr>
            <a:r>
              <a:rPr lang="tr-TR" sz="2800">
                <a:latin typeface="Comic Sans MS" pitchFamily="66" charset="0"/>
              </a:rPr>
              <a:t>        Vahiy meleği Cebrail Hz. Peygambere göründü ve,”</a:t>
            </a:r>
            <a:r>
              <a:rPr lang="tr-TR" sz="2800" b="1">
                <a:latin typeface="Comic Sans MS" pitchFamily="66" charset="0"/>
              </a:rPr>
              <a:t>OKU!</a:t>
            </a:r>
            <a:r>
              <a:rPr lang="tr-TR" sz="2800">
                <a:latin typeface="Comic Sans MS" pitchFamily="66" charset="0"/>
              </a:rPr>
              <a:t>”dedi. Hz.Muhammed, ”Ben okuma bilmem dedi.”Cebrail yine,”</a:t>
            </a:r>
            <a:r>
              <a:rPr lang="tr-TR" sz="2800" b="1">
                <a:latin typeface="Comic Sans MS" pitchFamily="66" charset="0"/>
              </a:rPr>
              <a:t>OKU!</a:t>
            </a:r>
            <a:r>
              <a:rPr lang="tr-TR" sz="2800">
                <a:latin typeface="Comic Sans MS" pitchFamily="66" charset="0"/>
              </a:rPr>
              <a:t>”dedi.Hz.Muhammed yine yanıt verdi,”Ben okuma bilmem.”dedi.Cebrail bir daha tekrarladı ve,”</a:t>
            </a:r>
            <a:r>
              <a:rPr lang="tr-TR" sz="2800" b="1">
                <a:latin typeface="Comic Sans MS" pitchFamily="66" charset="0"/>
              </a:rPr>
              <a:t>OKU!</a:t>
            </a:r>
            <a:r>
              <a:rPr lang="tr-TR" sz="2800">
                <a:latin typeface="Comic Sans MS" pitchFamily="66" charset="0"/>
              </a:rPr>
              <a:t>”dedi.Bunun üzerine Hz.Muhammed titrek bir sesle “Ne okuyayım?”dedi.</a:t>
            </a:r>
          </a:p>
        </p:txBody>
      </p:sp>
      <p:pic>
        <p:nvPicPr>
          <p:cNvPr id="6148" name="Picture 4" descr="koseust"/>
          <p:cNvPicPr>
            <a:picLocks noChangeAspect="1" noChangeArrowheads="1"/>
          </p:cNvPicPr>
          <p:nvPr>
            <p:ph sz="quarter" idx="4294967295"/>
          </p:nvPr>
        </p:nvPicPr>
        <p:blipFill>
          <a:blip r:embed="rId4"/>
          <a:srcRect/>
          <a:stretch>
            <a:fillRect/>
          </a:stretch>
        </p:blipFill>
        <p:spPr>
          <a:xfrm>
            <a:off x="8143875" y="260350"/>
            <a:ext cx="1000125" cy="942975"/>
          </a:xfrm>
          <a:noFill/>
          <a:ln/>
        </p:spPr>
      </p:pic>
      <p:pic>
        <p:nvPicPr>
          <p:cNvPr id="6149" name="Picture 5" descr="koseust"/>
          <p:cNvPicPr>
            <a:picLocks noChangeAspect="1" noChangeArrowheads="1"/>
          </p:cNvPicPr>
          <p:nvPr>
            <p:ph sz="quarter" idx="4294967295"/>
          </p:nvPr>
        </p:nvPicPr>
        <p:blipFill>
          <a:blip r:embed="rId5"/>
          <a:srcRect/>
          <a:stretch>
            <a:fillRect/>
          </a:stretch>
        </p:blipFill>
        <p:spPr>
          <a:xfrm>
            <a:off x="0" y="5589588"/>
            <a:ext cx="1000125" cy="942975"/>
          </a:xfrm>
          <a:noFill/>
          <a:ln/>
        </p:spPr>
      </p:pic>
      <p:pic>
        <p:nvPicPr>
          <p:cNvPr id="6150" name="Picture 6" descr="koseust"/>
          <p:cNvPicPr>
            <a:picLocks noChangeAspect="1" noChangeArrowheads="1"/>
          </p:cNvPicPr>
          <p:nvPr/>
        </p:nvPicPr>
        <p:blipFill>
          <a:blip r:embed="rId6"/>
          <a:srcRect/>
          <a:stretch>
            <a:fillRect/>
          </a:stretch>
        </p:blipFill>
        <p:spPr bwMode="auto">
          <a:xfrm>
            <a:off x="7956550" y="5445125"/>
            <a:ext cx="942975" cy="1000125"/>
          </a:xfrm>
          <a:prstGeom prst="rect">
            <a:avLst/>
          </a:prstGeom>
          <a:noFill/>
        </p:spPr>
      </p:pic>
      <p:pic>
        <p:nvPicPr>
          <p:cNvPr id="6151" name="Picture 7" descr="koseust"/>
          <p:cNvPicPr>
            <a:picLocks noChangeAspect="1" noChangeArrowheads="1"/>
          </p:cNvPicPr>
          <p:nvPr/>
        </p:nvPicPr>
        <p:blipFill>
          <a:blip r:embed="rId7"/>
          <a:srcRect/>
          <a:stretch>
            <a:fillRect/>
          </a:stretch>
        </p:blipFill>
        <p:spPr bwMode="auto">
          <a:xfrm>
            <a:off x="357158" y="214290"/>
            <a:ext cx="942975" cy="1000125"/>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6151"/>
                                        </p:tgtEl>
                                        <p:attrNameLst>
                                          <p:attrName>style.visibility</p:attrName>
                                        </p:attrNameLst>
                                      </p:cBhvr>
                                      <p:to>
                                        <p:strVal val="visible"/>
                                      </p:to>
                                    </p:set>
                                    <p:animEffect transition="in" filter="fade">
                                      <p:cBhvr>
                                        <p:cTn id="7" dur="3000"/>
                                        <p:tgtEl>
                                          <p:spTgt spid="6151"/>
                                        </p:tgtEl>
                                      </p:cBhvr>
                                    </p:animEffect>
                                    <p:anim calcmode="lin" valueType="num">
                                      <p:cBhvr>
                                        <p:cTn id="8" dur="3000" fill="hold"/>
                                        <p:tgtEl>
                                          <p:spTgt spid="6151"/>
                                        </p:tgtEl>
                                        <p:attrNameLst>
                                          <p:attrName>style.rotation</p:attrName>
                                        </p:attrNameLst>
                                      </p:cBhvr>
                                      <p:tavLst>
                                        <p:tav tm="0">
                                          <p:val>
                                            <p:fltVal val="720"/>
                                          </p:val>
                                        </p:tav>
                                        <p:tav tm="100000">
                                          <p:val>
                                            <p:fltVal val="0"/>
                                          </p:val>
                                        </p:tav>
                                      </p:tavLst>
                                    </p:anim>
                                    <p:anim calcmode="lin" valueType="num">
                                      <p:cBhvr>
                                        <p:cTn id="9" dur="3000" fill="hold"/>
                                        <p:tgtEl>
                                          <p:spTgt spid="6151"/>
                                        </p:tgtEl>
                                        <p:attrNameLst>
                                          <p:attrName>ppt_h</p:attrName>
                                        </p:attrNameLst>
                                      </p:cBhvr>
                                      <p:tavLst>
                                        <p:tav tm="0">
                                          <p:val>
                                            <p:fltVal val="0"/>
                                          </p:val>
                                        </p:tav>
                                        <p:tav tm="100000">
                                          <p:val>
                                            <p:strVal val="#ppt_h"/>
                                          </p:val>
                                        </p:tav>
                                      </p:tavLst>
                                    </p:anim>
                                    <p:anim calcmode="lin" valueType="num">
                                      <p:cBhvr>
                                        <p:cTn id="10" dur="3000" fill="hold"/>
                                        <p:tgtEl>
                                          <p:spTgt spid="6151"/>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6148"/>
                                        </p:tgtEl>
                                        <p:attrNameLst>
                                          <p:attrName>style.visibility</p:attrName>
                                        </p:attrNameLst>
                                      </p:cBhvr>
                                      <p:to>
                                        <p:strVal val="visible"/>
                                      </p:to>
                                    </p:set>
                                    <p:animEffect transition="in" filter="fade">
                                      <p:cBhvr>
                                        <p:cTn id="13" dur="3000"/>
                                        <p:tgtEl>
                                          <p:spTgt spid="6148"/>
                                        </p:tgtEl>
                                      </p:cBhvr>
                                    </p:animEffect>
                                    <p:anim calcmode="lin" valueType="num">
                                      <p:cBhvr>
                                        <p:cTn id="14" dur="3000" fill="hold"/>
                                        <p:tgtEl>
                                          <p:spTgt spid="6148"/>
                                        </p:tgtEl>
                                        <p:attrNameLst>
                                          <p:attrName>style.rotation</p:attrName>
                                        </p:attrNameLst>
                                      </p:cBhvr>
                                      <p:tavLst>
                                        <p:tav tm="0">
                                          <p:val>
                                            <p:fltVal val="720"/>
                                          </p:val>
                                        </p:tav>
                                        <p:tav tm="100000">
                                          <p:val>
                                            <p:fltVal val="0"/>
                                          </p:val>
                                        </p:tav>
                                      </p:tavLst>
                                    </p:anim>
                                    <p:anim calcmode="lin" valueType="num">
                                      <p:cBhvr>
                                        <p:cTn id="15" dur="3000" fill="hold"/>
                                        <p:tgtEl>
                                          <p:spTgt spid="6148"/>
                                        </p:tgtEl>
                                        <p:attrNameLst>
                                          <p:attrName>ppt_h</p:attrName>
                                        </p:attrNameLst>
                                      </p:cBhvr>
                                      <p:tavLst>
                                        <p:tav tm="0">
                                          <p:val>
                                            <p:fltVal val="0"/>
                                          </p:val>
                                        </p:tav>
                                        <p:tav tm="100000">
                                          <p:val>
                                            <p:strVal val="#ppt_h"/>
                                          </p:val>
                                        </p:tav>
                                      </p:tavLst>
                                    </p:anim>
                                    <p:anim calcmode="lin" valueType="num">
                                      <p:cBhvr>
                                        <p:cTn id="16" dur="3000" fill="hold"/>
                                        <p:tgtEl>
                                          <p:spTgt spid="6148"/>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6149"/>
                                        </p:tgtEl>
                                        <p:attrNameLst>
                                          <p:attrName>style.visibility</p:attrName>
                                        </p:attrNameLst>
                                      </p:cBhvr>
                                      <p:to>
                                        <p:strVal val="visible"/>
                                      </p:to>
                                    </p:set>
                                    <p:animEffect transition="in" filter="fade">
                                      <p:cBhvr>
                                        <p:cTn id="19" dur="3000"/>
                                        <p:tgtEl>
                                          <p:spTgt spid="6149"/>
                                        </p:tgtEl>
                                      </p:cBhvr>
                                    </p:animEffect>
                                    <p:anim calcmode="lin" valueType="num">
                                      <p:cBhvr>
                                        <p:cTn id="20" dur="3000" fill="hold"/>
                                        <p:tgtEl>
                                          <p:spTgt spid="6149"/>
                                        </p:tgtEl>
                                        <p:attrNameLst>
                                          <p:attrName>style.rotation</p:attrName>
                                        </p:attrNameLst>
                                      </p:cBhvr>
                                      <p:tavLst>
                                        <p:tav tm="0">
                                          <p:val>
                                            <p:fltVal val="720"/>
                                          </p:val>
                                        </p:tav>
                                        <p:tav tm="100000">
                                          <p:val>
                                            <p:fltVal val="0"/>
                                          </p:val>
                                        </p:tav>
                                      </p:tavLst>
                                    </p:anim>
                                    <p:anim calcmode="lin" valueType="num">
                                      <p:cBhvr>
                                        <p:cTn id="21" dur="3000" fill="hold"/>
                                        <p:tgtEl>
                                          <p:spTgt spid="6149"/>
                                        </p:tgtEl>
                                        <p:attrNameLst>
                                          <p:attrName>ppt_h</p:attrName>
                                        </p:attrNameLst>
                                      </p:cBhvr>
                                      <p:tavLst>
                                        <p:tav tm="0">
                                          <p:val>
                                            <p:fltVal val="0"/>
                                          </p:val>
                                        </p:tav>
                                        <p:tav tm="100000">
                                          <p:val>
                                            <p:strVal val="#ppt_h"/>
                                          </p:val>
                                        </p:tav>
                                      </p:tavLst>
                                    </p:anim>
                                    <p:anim calcmode="lin" valueType="num">
                                      <p:cBhvr>
                                        <p:cTn id="22" dur="3000" fill="hold"/>
                                        <p:tgtEl>
                                          <p:spTgt spid="6149"/>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6150"/>
                                        </p:tgtEl>
                                        <p:attrNameLst>
                                          <p:attrName>style.visibility</p:attrName>
                                        </p:attrNameLst>
                                      </p:cBhvr>
                                      <p:to>
                                        <p:strVal val="visible"/>
                                      </p:to>
                                    </p:set>
                                    <p:animEffect transition="in" filter="fade">
                                      <p:cBhvr>
                                        <p:cTn id="25" dur="3000"/>
                                        <p:tgtEl>
                                          <p:spTgt spid="6150"/>
                                        </p:tgtEl>
                                      </p:cBhvr>
                                    </p:animEffect>
                                    <p:anim calcmode="lin" valueType="num">
                                      <p:cBhvr>
                                        <p:cTn id="26" dur="3000" fill="hold"/>
                                        <p:tgtEl>
                                          <p:spTgt spid="6150"/>
                                        </p:tgtEl>
                                        <p:attrNameLst>
                                          <p:attrName>style.rotation</p:attrName>
                                        </p:attrNameLst>
                                      </p:cBhvr>
                                      <p:tavLst>
                                        <p:tav tm="0">
                                          <p:val>
                                            <p:fltVal val="720"/>
                                          </p:val>
                                        </p:tav>
                                        <p:tav tm="100000">
                                          <p:val>
                                            <p:fltVal val="0"/>
                                          </p:val>
                                        </p:tav>
                                      </p:tavLst>
                                    </p:anim>
                                    <p:anim calcmode="lin" valueType="num">
                                      <p:cBhvr>
                                        <p:cTn id="27" dur="3000" fill="hold"/>
                                        <p:tgtEl>
                                          <p:spTgt spid="6150"/>
                                        </p:tgtEl>
                                        <p:attrNameLst>
                                          <p:attrName>ppt_h</p:attrName>
                                        </p:attrNameLst>
                                      </p:cBhvr>
                                      <p:tavLst>
                                        <p:tav tm="0">
                                          <p:val>
                                            <p:fltVal val="0"/>
                                          </p:val>
                                        </p:tav>
                                        <p:tav tm="100000">
                                          <p:val>
                                            <p:strVal val="#ppt_h"/>
                                          </p:val>
                                        </p:tav>
                                      </p:tavLst>
                                    </p:anim>
                                    <p:anim calcmode="lin" valueType="num">
                                      <p:cBhvr>
                                        <p:cTn id="28" dur="3000" fill="hold"/>
                                        <p:tgtEl>
                                          <p:spTgt spid="6150"/>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39" presetClass="entr" presetSubtype="0" accel="100000" fill="hold" grpId="0" nodeType="clickEffect">
                                  <p:stCondLst>
                                    <p:cond delay="0"/>
                                  </p:stCondLst>
                                  <p:childTnLst>
                                    <p:set>
                                      <p:cBhvr>
                                        <p:cTn id="32" dur="1" fill="hold">
                                          <p:stCondLst>
                                            <p:cond delay="0"/>
                                          </p:stCondLst>
                                        </p:cTn>
                                        <p:tgtEl>
                                          <p:spTgt spid="6146"/>
                                        </p:tgtEl>
                                        <p:attrNameLst>
                                          <p:attrName>style.visibility</p:attrName>
                                        </p:attrNameLst>
                                      </p:cBhvr>
                                      <p:to>
                                        <p:strVal val="visible"/>
                                      </p:to>
                                    </p:set>
                                    <p:anim calcmode="lin" valueType="num">
                                      <p:cBhvr>
                                        <p:cTn id="33" dur="2000" fill="hold"/>
                                        <p:tgtEl>
                                          <p:spTgt spid="6146"/>
                                        </p:tgtEl>
                                        <p:attrNameLst>
                                          <p:attrName>ppt_h</p:attrName>
                                        </p:attrNameLst>
                                      </p:cBhvr>
                                      <p:tavLst>
                                        <p:tav tm="0">
                                          <p:val>
                                            <p:strVal val="#ppt_h/20"/>
                                          </p:val>
                                        </p:tav>
                                        <p:tav tm="50000">
                                          <p:val>
                                            <p:strVal val="#ppt_h/20"/>
                                          </p:val>
                                        </p:tav>
                                        <p:tav tm="100000">
                                          <p:val>
                                            <p:strVal val="#ppt_h"/>
                                          </p:val>
                                        </p:tav>
                                      </p:tavLst>
                                    </p:anim>
                                    <p:anim calcmode="lin" valueType="num">
                                      <p:cBhvr>
                                        <p:cTn id="34" dur="2000" fill="hold"/>
                                        <p:tgtEl>
                                          <p:spTgt spid="6146"/>
                                        </p:tgtEl>
                                        <p:attrNameLst>
                                          <p:attrName>ppt_w</p:attrName>
                                        </p:attrNameLst>
                                      </p:cBhvr>
                                      <p:tavLst>
                                        <p:tav tm="0">
                                          <p:val>
                                            <p:strVal val="#ppt_w+.3"/>
                                          </p:val>
                                        </p:tav>
                                        <p:tav tm="50000">
                                          <p:val>
                                            <p:strVal val="#ppt_w+.3"/>
                                          </p:val>
                                        </p:tav>
                                        <p:tav tm="100000">
                                          <p:val>
                                            <p:strVal val="#ppt_w"/>
                                          </p:val>
                                        </p:tav>
                                      </p:tavLst>
                                    </p:anim>
                                    <p:anim calcmode="lin" valueType="num">
                                      <p:cBhvr>
                                        <p:cTn id="35" dur="2000" fill="hold"/>
                                        <p:tgtEl>
                                          <p:spTgt spid="6146"/>
                                        </p:tgtEl>
                                        <p:attrNameLst>
                                          <p:attrName>ppt_x</p:attrName>
                                        </p:attrNameLst>
                                      </p:cBhvr>
                                      <p:tavLst>
                                        <p:tav tm="0">
                                          <p:val>
                                            <p:strVal val="#ppt_x-.3"/>
                                          </p:val>
                                        </p:tav>
                                        <p:tav tm="50000">
                                          <p:val>
                                            <p:strVal val="#ppt_x"/>
                                          </p:val>
                                        </p:tav>
                                        <p:tav tm="100000">
                                          <p:val>
                                            <p:strVal val="#ppt_x"/>
                                          </p:val>
                                        </p:tav>
                                      </p:tavLst>
                                    </p:anim>
                                    <p:anim calcmode="lin" valueType="num">
                                      <p:cBhvr>
                                        <p:cTn id="36" dur="2000" fill="hold"/>
                                        <p:tgtEl>
                                          <p:spTgt spid="614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2" name="hammer.wav" builtIn="1"/>
                                        </p:tgtEl>
                                      </p:cMediaNode>
                                    </p:audio>
                                  </p:subTnLst>
                                </p:cTn>
                              </p:par>
                            </p:childTnLst>
                          </p:cTn>
                        </p:par>
                      </p:childTnLst>
                    </p:cTn>
                  </p:par>
                  <p:par>
                    <p:cTn id="37" fill="hold">
                      <p:stCondLst>
                        <p:cond delay="indefinite"/>
                      </p:stCondLst>
                      <p:childTnLst>
                        <p:par>
                          <p:cTn id="38" fill="hold">
                            <p:stCondLst>
                              <p:cond delay="0"/>
                            </p:stCondLst>
                            <p:childTnLst>
                              <p:par>
                                <p:cTn id="39" presetID="26" presetClass="entr" presetSubtype="0" fill="hold" grpId="0" nodeType="clickEffect">
                                  <p:stCondLst>
                                    <p:cond delay="0"/>
                                  </p:stCondLst>
                                  <p:childTnLst>
                                    <p:set>
                                      <p:cBhvr>
                                        <p:cTn id="40" dur="1" fill="hold">
                                          <p:stCondLst>
                                            <p:cond delay="0"/>
                                          </p:stCondLst>
                                        </p:cTn>
                                        <p:tgtEl>
                                          <p:spTgt spid="6147">
                                            <p:txEl>
                                              <p:pRg st="0" end="0"/>
                                            </p:txEl>
                                          </p:spTgt>
                                        </p:tgtEl>
                                        <p:attrNameLst>
                                          <p:attrName>style.visibility</p:attrName>
                                        </p:attrNameLst>
                                      </p:cBhvr>
                                      <p:to>
                                        <p:strVal val="visible"/>
                                      </p:to>
                                    </p:set>
                                    <p:animEffect transition="in" filter="wipe(down)">
                                      <p:cBhvr>
                                        <p:cTn id="41" dur="580">
                                          <p:stCondLst>
                                            <p:cond delay="0"/>
                                          </p:stCondLst>
                                        </p:cTn>
                                        <p:tgtEl>
                                          <p:spTgt spid="6147">
                                            <p:txEl>
                                              <p:pRg st="0" end="0"/>
                                            </p:txEl>
                                          </p:spTgt>
                                        </p:tgtEl>
                                      </p:cBhvr>
                                    </p:animEffect>
                                    <p:anim calcmode="lin" valueType="num">
                                      <p:cBhvr>
                                        <p:cTn id="42" dur="1822" tmFilter="0,0; 0.14,0.36; 0.43,0.73; 0.71,0.91; 1.0,1.0">
                                          <p:stCondLst>
                                            <p:cond delay="0"/>
                                          </p:stCondLst>
                                        </p:cTn>
                                        <p:tgtEl>
                                          <p:spTgt spid="6147">
                                            <p:txEl>
                                              <p:pRg st="0" end="0"/>
                                            </p:txEl>
                                          </p:spTgt>
                                        </p:tgtEl>
                                        <p:attrNameLst>
                                          <p:attrName>ppt_x</p:attrName>
                                        </p:attrNameLst>
                                      </p:cBhvr>
                                      <p:tavLst>
                                        <p:tav tm="0">
                                          <p:val>
                                            <p:strVal val="#ppt_x-0.25"/>
                                          </p:val>
                                        </p:tav>
                                        <p:tav tm="100000">
                                          <p:val>
                                            <p:strVal val="#ppt_x"/>
                                          </p:val>
                                        </p:tav>
                                      </p:tavLst>
                                    </p:anim>
                                    <p:anim calcmode="lin" valueType="num">
                                      <p:cBhvr>
                                        <p:cTn id="43" dur="664" tmFilter="0.0,0.0; 0.25,0.07; 0.50,0.2; 0.75,0.467; 1.0,1.0">
                                          <p:stCondLst>
                                            <p:cond delay="0"/>
                                          </p:stCondLst>
                                        </p:cTn>
                                        <p:tgtEl>
                                          <p:spTgt spid="6147">
                                            <p:txEl>
                                              <p:pRg st="0" end="0"/>
                                            </p:txEl>
                                          </p:spTgt>
                                        </p:tgtEl>
                                        <p:attrNameLst>
                                          <p:attrName>ppt_y</p:attrName>
                                        </p:attrNameLst>
                                      </p:cBhvr>
                                      <p:tavLst>
                                        <p:tav tm="0" fmla="#ppt_y-sin(pi*$)/3">
                                          <p:val>
                                            <p:fltVal val="0.5"/>
                                          </p:val>
                                        </p:tav>
                                        <p:tav tm="100000">
                                          <p:val>
                                            <p:fltVal val="1"/>
                                          </p:val>
                                        </p:tav>
                                      </p:tavLst>
                                    </p:anim>
                                    <p:anim calcmode="lin" valueType="num">
                                      <p:cBhvr>
                                        <p:cTn id="44" dur="664" tmFilter="0, 0; 0.125,0.2665; 0.25,0.4; 0.375,0.465; 0.5,0.5;  0.625,0.535; 0.75,0.6; 0.875,0.7335; 1,1">
                                          <p:stCondLst>
                                            <p:cond delay="664"/>
                                          </p:stCondLst>
                                        </p:cTn>
                                        <p:tgtEl>
                                          <p:spTgt spid="6147">
                                            <p:txEl>
                                              <p:pRg st="0" end="0"/>
                                            </p:txEl>
                                          </p:spTgt>
                                        </p:tgtEl>
                                        <p:attrNameLst>
                                          <p:attrName>ppt_y</p:attrName>
                                        </p:attrNameLst>
                                      </p:cBhvr>
                                      <p:tavLst>
                                        <p:tav tm="0" fmla="#ppt_y-sin(pi*$)/9">
                                          <p:val>
                                            <p:fltVal val="0"/>
                                          </p:val>
                                        </p:tav>
                                        <p:tav tm="100000">
                                          <p:val>
                                            <p:fltVal val="1"/>
                                          </p:val>
                                        </p:tav>
                                      </p:tavLst>
                                    </p:anim>
                                    <p:anim calcmode="lin" valueType="num">
                                      <p:cBhvr>
                                        <p:cTn id="45" dur="332" tmFilter="0, 0; 0.125,0.2665; 0.25,0.4; 0.375,0.465; 0.5,0.5;  0.625,0.535; 0.75,0.6; 0.875,0.7335; 1,1">
                                          <p:stCondLst>
                                            <p:cond delay="1324"/>
                                          </p:stCondLst>
                                        </p:cTn>
                                        <p:tgtEl>
                                          <p:spTgt spid="6147">
                                            <p:txEl>
                                              <p:pRg st="0" end="0"/>
                                            </p:txEl>
                                          </p:spTgt>
                                        </p:tgtEl>
                                        <p:attrNameLst>
                                          <p:attrName>ppt_y</p:attrName>
                                        </p:attrNameLst>
                                      </p:cBhvr>
                                      <p:tavLst>
                                        <p:tav tm="0" fmla="#ppt_y-sin(pi*$)/27">
                                          <p:val>
                                            <p:fltVal val="0"/>
                                          </p:val>
                                        </p:tav>
                                        <p:tav tm="100000">
                                          <p:val>
                                            <p:fltVal val="1"/>
                                          </p:val>
                                        </p:tav>
                                      </p:tavLst>
                                    </p:anim>
                                    <p:anim calcmode="lin" valueType="num">
                                      <p:cBhvr>
                                        <p:cTn id="46" dur="164" tmFilter="0, 0; 0.125,0.2665; 0.25,0.4; 0.375,0.465; 0.5,0.5;  0.625,0.535; 0.75,0.6; 0.875,0.7335; 1,1">
                                          <p:stCondLst>
                                            <p:cond delay="1656"/>
                                          </p:stCondLst>
                                        </p:cTn>
                                        <p:tgtEl>
                                          <p:spTgt spid="6147">
                                            <p:txEl>
                                              <p:pRg st="0" end="0"/>
                                            </p:txEl>
                                          </p:spTgt>
                                        </p:tgtEl>
                                        <p:attrNameLst>
                                          <p:attrName>ppt_y</p:attrName>
                                        </p:attrNameLst>
                                      </p:cBhvr>
                                      <p:tavLst>
                                        <p:tav tm="0" fmla="#ppt_y-sin(pi*$)/81">
                                          <p:val>
                                            <p:fltVal val="0"/>
                                          </p:val>
                                        </p:tav>
                                        <p:tav tm="100000">
                                          <p:val>
                                            <p:fltVal val="1"/>
                                          </p:val>
                                        </p:tav>
                                      </p:tavLst>
                                    </p:anim>
                                    <p:animScale>
                                      <p:cBhvr>
                                        <p:cTn id="47" dur="26">
                                          <p:stCondLst>
                                            <p:cond delay="650"/>
                                          </p:stCondLst>
                                        </p:cTn>
                                        <p:tgtEl>
                                          <p:spTgt spid="6147">
                                            <p:txEl>
                                              <p:pRg st="0" end="0"/>
                                            </p:txEl>
                                          </p:spTgt>
                                        </p:tgtEl>
                                      </p:cBhvr>
                                      <p:to x="100000" y="60000"/>
                                    </p:animScale>
                                    <p:animScale>
                                      <p:cBhvr>
                                        <p:cTn id="48" dur="166" decel="50000">
                                          <p:stCondLst>
                                            <p:cond delay="676"/>
                                          </p:stCondLst>
                                        </p:cTn>
                                        <p:tgtEl>
                                          <p:spTgt spid="6147">
                                            <p:txEl>
                                              <p:pRg st="0" end="0"/>
                                            </p:txEl>
                                          </p:spTgt>
                                        </p:tgtEl>
                                      </p:cBhvr>
                                      <p:to x="100000" y="100000"/>
                                    </p:animScale>
                                    <p:animScale>
                                      <p:cBhvr>
                                        <p:cTn id="49" dur="26">
                                          <p:stCondLst>
                                            <p:cond delay="1312"/>
                                          </p:stCondLst>
                                        </p:cTn>
                                        <p:tgtEl>
                                          <p:spTgt spid="6147">
                                            <p:txEl>
                                              <p:pRg st="0" end="0"/>
                                            </p:txEl>
                                          </p:spTgt>
                                        </p:tgtEl>
                                      </p:cBhvr>
                                      <p:to x="100000" y="80000"/>
                                    </p:animScale>
                                    <p:animScale>
                                      <p:cBhvr>
                                        <p:cTn id="50" dur="166" decel="50000">
                                          <p:stCondLst>
                                            <p:cond delay="1338"/>
                                          </p:stCondLst>
                                        </p:cTn>
                                        <p:tgtEl>
                                          <p:spTgt spid="6147">
                                            <p:txEl>
                                              <p:pRg st="0" end="0"/>
                                            </p:txEl>
                                          </p:spTgt>
                                        </p:tgtEl>
                                      </p:cBhvr>
                                      <p:to x="100000" y="100000"/>
                                    </p:animScale>
                                    <p:animScale>
                                      <p:cBhvr>
                                        <p:cTn id="51" dur="26">
                                          <p:stCondLst>
                                            <p:cond delay="1642"/>
                                          </p:stCondLst>
                                        </p:cTn>
                                        <p:tgtEl>
                                          <p:spTgt spid="6147">
                                            <p:txEl>
                                              <p:pRg st="0" end="0"/>
                                            </p:txEl>
                                          </p:spTgt>
                                        </p:tgtEl>
                                      </p:cBhvr>
                                      <p:to x="100000" y="90000"/>
                                    </p:animScale>
                                    <p:animScale>
                                      <p:cBhvr>
                                        <p:cTn id="52" dur="166" decel="50000">
                                          <p:stCondLst>
                                            <p:cond delay="1668"/>
                                          </p:stCondLst>
                                        </p:cTn>
                                        <p:tgtEl>
                                          <p:spTgt spid="6147">
                                            <p:txEl>
                                              <p:pRg st="0" end="0"/>
                                            </p:txEl>
                                          </p:spTgt>
                                        </p:tgtEl>
                                      </p:cBhvr>
                                      <p:to x="100000" y="100000"/>
                                    </p:animScale>
                                    <p:animScale>
                                      <p:cBhvr>
                                        <p:cTn id="53" dur="26">
                                          <p:stCondLst>
                                            <p:cond delay="1808"/>
                                          </p:stCondLst>
                                        </p:cTn>
                                        <p:tgtEl>
                                          <p:spTgt spid="6147">
                                            <p:txEl>
                                              <p:pRg st="0" end="0"/>
                                            </p:txEl>
                                          </p:spTgt>
                                        </p:tgtEl>
                                      </p:cBhvr>
                                      <p:to x="100000" y="95000"/>
                                    </p:animScale>
                                    <p:animScale>
                                      <p:cBhvr>
                                        <p:cTn id="54" dur="166" decel="50000">
                                          <p:stCondLst>
                                            <p:cond delay="1834"/>
                                          </p:stCondLst>
                                        </p:cTn>
                                        <p:tgtEl>
                                          <p:spTgt spid="6147">
                                            <p:txEl>
                                              <p:pRg st="0" end="0"/>
                                            </p:txEl>
                                          </p:spTgt>
                                        </p:tgtEl>
                                      </p:cBhvr>
                                      <p:to x="100000" y="100000"/>
                                    </p:animScale>
                                  </p:childTnLst>
                                  <p:subTnLst>
                                    <p:audio>
                                      <p:cMediaNode>
                                        <p:cTn display="0" masterRel="sameClick">
                                          <p:stCondLst>
                                            <p:cond evt="begin" delay="0">
                                              <p:tn val="39"/>
                                            </p:cond>
                                          </p:stCondLst>
                                          <p:endCondLst>
                                            <p:cond evt="onStopAudio" delay="0">
                                              <p:tgtEl>
                                                <p:sldTgt/>
                                              </p:tgtEl>
                                            </p:cond>
                                          </p:endCondLst>
                                        </p:cTn>
                                        <p:tgtEl>
                                          <p:sndTgt r:embed="rId3" name="drumroll.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Bulutlar"/>
          <p:cNvPicPr>
            <a:picLocks noGrp="1" noChangeAspect="1" noChangeArrowheads="1"/>
          </p:cNvPicPr>
          <p:nvPr>
            <p:ph idx="1"/>
          </p:nvPr>
        </p:nvPicPr>
        <p:blipFill>
          <a:blip r:embed="rId4"/>
          <a:srcRect/>
          <a:stretch>
            <a:fillRect/>
          </a:stretch>
        </p:blipFill>
        <p:spPr>
          <a:xfrm>
            <a:off x="0" y="0"/>
            <a:ext cx="9144000" cy="6858000"/>
          </a:xfrm>
        </p:spPr>
      </p:pic>
      <p:sp>
        <p:nvSpPr>
          <p:cNvPr id="7171" name="Rectangle 3"/>
          <p:cNvSpPr>
            <a:spLocks noGrp="1" noChangeArrowheads="1"/>
          </p:cNvSpPr>
          <p:nvPr>
            <p:ph type="title"/>
          </p:nvPr>
        </p:nvSpPr>
        <p:spPr/>
        <p:txBody>
          <a:bodyPr/>
          <a:lstStyle/>
          <a:p>
            <a:r>
              <a:rPr lang="tr-TR" sz="3200">
                <a:latin typeface="Monotype Corsiva" pitchFamily="66" charset="0"/>
              </a:rPr>
              <a:t>DAVRANIŞ 4</a:t>
            </a:r>
          </a:p>
        </p:txBody>
      </p:sp>
      <p:sp>
        <p:nvSpPr>
          <p:cNvPr id="7172" name="AutoShape 4"/>
          <p:cNvSpPr>
            <a:spLocks noChangeArrowheads="1"/>
          </p:cNvSpPr>
          <p:nvPr/>
        </p:nvSpPr>
        <p:spPr bwMode="auto">
          <a:xfrm>
            <a:off x="0" y="1844675"/>
            <a:ext cx="9144000" cy="3600450"/>
          </a:xfrm>
          <a:prstGeom prst="ellipseRibbon">
            <a:avLst>
              <a:gd name="adj1" fmla="val 35667"/>
              <a:gd name="adj2" fmla="val 50000"/>
              <a:gd name="adj3" fmla="val 12500"/>
            </a:avLst>
          </a:prstGeom>
          <a:solidFill>
            <a:srgbClr val="FA5C89"/>
          </a:solidFill>
          <a:ln w="9525">
            <a:solidFill>
              <a:schemeClr val="tx1"/>
            </a:solidFill>
            <a:round/>
            <a:headEnd/>
            <a:tailEnd/>
          </a:ln>
          <a:effectLst/>
        </p:spPr>
        <p:txBody>
          <a:bodyPr wrap="none" anchor="ctr"/>
          <a:lstStyle/>
          <a:p>
            <a:r>
              <a:rPr lang="tr-TR" sz="1800" b="0" u="none"/>
              <a:t>“</a:t>
            </a:r>
            <a:r>
              <a:rPr lang="tr-TR" sz="1800" b="0" u="none">
                <a:latin typeface="Comic Sans MS" pitchFamily="66" charset="0"/>
              </a:rPr>
              <a:t>YARATAN RABB’İN ADIYLA OKU! O,</a:t>
            </a:r>
          </a:p>
          <a:p>
            <a:r>
              <a:rPr lang="tr-TR" sz="1800" b="0" u="none">
                <a:latin typeface="Comic Sans MS" pitchFamily="66" charset="0"/>
              </a:rPr>
              <a:t>İNSANI EMBRİYODAN YARATTI.</a:t>
            </a:r>
          </a:p>
          <a:p>
            <a:r>
              <a:rPr lang="tr-TR" sz="1800" b="0" u="none">
                <a:latin typeface="Comic Sans MS" pitchFamily="66" charset="0"/>
              </a:rPr>
              <a:t>OKU!RABB’İN ÇOK CÖMERTTİR.O,</a:t>
            </a:r>
          </a:p>
          <a:p>
            <a:r>
              <a:rPr lang="tr-TR" sz="1800" b="0" u="none">
                <a:latin typeface="Comic Sans MS" pitchFamily="66" charset="0"/>
              </a:rPr>
              <a:t> İNSANA KALEMLE(YAZMAYI) VE</a:t>
            </a:r>
          </a:p>
          <a:p>
            <a:r>
              <a:rPr lang="tr-TR" sz="1800" b="0" u="none">
                <a:latin typeface="Comic Sans MS" pitchFamily="66" charset="0"/>
              </a:rPr>
              <a:t> BİLMEDİKLERİNİ</a:t>
            </a:r>
          </a:p>
          <a:p>
            <a:r>
              <a:rPr lang="tr-TR" sz="1800" b="0" u="none">
                <a:latin typeface="Comic Sans MS" pitchFamily="66" charset="0"/>
              </a:rPr>
              <a:t> ÖĞRETTİ.”</a:t>
            </a:r>
          </a:p>
          <a:p>
            <a:r>
              <a:rPr lang="tr-TR" sz="1400" b="0" u="none">
                <a:latin typeface="Comic Sans MS" pitchFamily="66" charset="0"/>
              </a:rPr>
              <a:t>(96/ALAK SURESİ 1-5)</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2000"/>
                                        <p:tgtEl>
                                          <p:spTgt spid="7171"/>
                                        </p:tgtEl>
                                      </p:cBhvr>
                                    </p:animEffect>
                                    <p:anim calcmode="lin" valueType="num">
                                      <p:cBhvr>
                                        <p:cTn id="8" dur="2000" fill="hold"/>
                                        <p:tgtEl>
                                          <p:spTgt spid="7171"/>
                                        </p:tgtEl>
                                        <p:attrNameLst>
                                          <p:attrName>ppt_x</p:attrName>
                                        </p:attrNameLst>
                                      </p:cBhvr>
                                      <p:tavLst>
                                        <p:tav tm="0">
                                          <p:val>
                                            <p:strVal val="#ppt_x"/>
                                          </p:val>
                                        </p:tav>
                                        <p:tav tm="100000">
                                          <p:val>
                                            <p:strVal val="#ppt_x"/>
                                          </p:val>
                                        </p:tav>
                                      </p:tavLst>
                                    </p:anim>
                                    <p:anim calcmode="lin" valueType="num">
                                      <p:cBhvr>
                                        <p:cTn id="9" dur="2000" fill="hold"/>
                                        <p:tgtEl>
                                          <p:spTgt spid="7171"/>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breeze.wav" builtIn="1"/>
                                        </p:tgtEl>
                                      </p:cMediaNode>
                                    </p:audio>
                                  </p:subTnLst>
                                </p:cTn>
                              </p:par>
                            </p:childTnLst>
                          </p:cTn>
                        </p:par>
                      </p:childTnLst>
                    </p:cTn>
                  </p:par>
                  <p:par>
                    <p:cTn id="10" fill="hold">
                      <p:stCondLst>
                        <p:cond delay="indefinite"/>
                      </p:stCondLst>
                      <p:childTnLst>
                        <p:par>
                          <p:cTn id="11" fill="hold">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7172"/>
                                        </p:tgtEl>
                                        <p:attrNameLst>
                                          <p:attrName>style.visibility</p:attrName>
                                        </p:attrNameLst>
                                      </p:cBhvr>
                                      <p:to>
                                        <p:strVal val="visible"/>
                                      </p:to>
                                    </p:set>
                                    <p:anim calcmode="lin" valueType="num">
                                      <p:cBhvr>
                                        <p:cTn id="14" dur="2000" fill="hold"/>
                                        <p:tgtEl>
                                          <p:spTgt spid="7172"/>
                                        </p:tgtEl>
                                        <p:attrNameLst>
                                          <p:attrName>ppt_w</p:attrName>
                                        </p:attrNameLst>
                                      </p:cBhvr>
                                      <p:tavLst>
                                        <p:tav tm="0">
                                          <p:val>
                                            <p:fltVal val="0"/>
                                          </p:val>
                                        </p:tav>
                                        <p:tav tm="100000">
                                          <p:val>
                                            <p:strVal val="#ppt_w"/>
                                          </p:val>
                                        </p:tav>
                                      </p:tavLst>
                                    </p:anim>
                                    <p:anim calcmode="lin" valueType="num">
                                      <p:cBhvr>
                                        <p:cTn id="15" dur="2000" fill="hold"/>
                                        <p:tgtEl>
                                          <p:spTgt spid="7172"/>
                                        </p:tgtEl>
                                        <p:attrNameLst>
                                          <p:attrName>ppt_h</p:attrName>
                                        </p:attrNameLst>
                                      </p:cBhvr>
                                      <p:tavLst>
                                        <p:tav tm="0">
                                          <p:val>
                                            <p:fltVal val="0"/>
                                          </p:val>
                                        </p:tav>
                                        <p:tav tm="100000">
                                          <p:val>
                                            <p:strVal val="#ppt_h"/>
                                          </p:val>
                                        </p:tav>
                                      </p:tavLst>
                                    </p:anim>
                                    <p:anim calcmode="lin" valueType="num">
                                      <p:cBhvr>
                                        <p:cTn id="16" dur="2000" fill="hold"/>
                                        <p:tgtEl>
                                          <p:spTgt spid="7172"/>
                                        </p:tgtEl>
                                        <p:attrNameLst>
                                          <p:attrName>ppt_x</p:attrName>
                                        </p:attrNameLst>
                                      </p:cBhvr>
                                      <p:tavLst>
                                        <p:tav tm="0" fmla="#ppt_x+(cos(-2*pi*(1-$))*-#ppt_x-sin(-2*pi*(1-$))*(1-#ppt_y))*(1-$)">
                                          <p:val>
                                            <p:fltVal val="0"/>
                                          </p:val>
                                        </p:tav>
                                        <p:tav tm="100000">
                                          <p:val>
                                            <p:fltVal val="1"/>
                                          </p:val>
                                        </p:tav>
                                      </p:tavLst>
                                    </p:anim>
                                    <p:anim calcmode="lin" valueType="num">
                                      <p:cBhvr>
                                        <p:cTn id="17" dur="2000" fill="hold"/>
                                        <p:tgtEl>
                                          <p:spTgt spid="7172"/>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2"/>
                                            </p:cond>
                                          </p:stCondLst>
                                          <p:endCondLst>
                                            <p:cond evt="onStopAudio" delay="0">
                                              <p:tgtEl>
                                                <p:sldTgt/>
                                              </p:tgtEl>
                                            </p:cond>
                                          </p:endCondLst>
                                        </p:cTn>
                                        <p:tgtEl>
                                          <p:sndTgt r:embed="rId3" name="wind.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TN_D0Fb035"/>
          <p:cNvPicPr>
            <a:picLocks noChangeAspect="1" noChangeArrowheads="1"/>
          </p:cNvPicPr>
          <p:nvPr>
            <p:ph sz="half" idx="2"/>
          </p:nvPr>
        </p:nvPicPr>
        <p:blipFill>
          <a:blip r:embed="rId3"/>
          <a:srcRect/>
          <a:stretch>
            <a:fillRect/>
          </a:stretch>
        </p:blipFill>
        <p:spPr>
          <a:xfrm>
            <a:off x="0" y="0"/>
            <a:ext cx="9144000" cy="6858000"/>
          </a:xfrm>
          <a:noFill/>
          <a:ln/>
        </p:spPr>
      </p:pic>
      <p:sp>
        <p:nvSpPr>
          <p:cNvPr id="23555" name="Rectangle 3"/>
          <p:cNvSpPr>
            <a:spLocks noGrp="1" noChangeArrowheads="1"/>
          </p:cNvSpPr>
          <p:nvPr>
            <p:ph type="body" sz="half" idx="1"/>
          </p:nvPr>
        </p:nvSpPr>
        <p:spPr>
          <a:xfrm>
            <a:off x="457200" y="981075"/>
            <a:ext cx="7643813" cy="5145088"/>
          </a:xfrm>
        </p:spPr>
        <p:txBody>
          <a:bodyPr/>
          <a:lstStyle/>
          <a:p>
            <a:pPr>
              <a:buFontTx/>
              <a:buNone/>
            </a:pPr>
            <a:r>
              <a:rPr lang="tr-TR" sz="2400">
                <a:latin typeface="Comic Sans MS" pitchFamily="66" charset="0"/>
              </a:rPr>
              <a:t>         </a:t>
            </a:r>
            <a:r>
              <a:rPr lang="tr-TR" sz="2400" b="1">
                <a:solidFill>
                  <a:schemeClr val="bg1"/>
                </a:solidFill>
                <a:latin typeface="Comic Sans MS" pitchFamily="66" charset="0"/>
              </a:rPr>
              <a:t>Hz.Muhammed’e ilk vahiyden sonra günler,haftalar geçtiği halde vahiy meleği gelmiyordu.Bu şekilde aradan uzun zaman geçti.Bir gün Nur Dağındaki Hira Mağarasından evine gelirken Cebrail’i ilk gördüğü heybetli haliyle tekrar gördü.Daha önceki gibi korku ve heyecana kapılarak derhal evine koştu ve yatağına girdi.Fakat melek evde bir kez daha karşısına çıktı ve ona şöyle hitap etti:”Ey örtünen adam,kalk ve(insanları)uyar.Rabb’ini büyük tanı.Elbiseni temiz tut.Kötü şeylerden uzak dur.”</a:t>
            </a:r>
            <a:r>
              <a:rPr lang="tr-TR" sz="1800" b="1">
                <a:solidFill>
                  <a:schemeClr val="bg1"/>
                </a:solidFill>
                <a:latin typeface="Comic Sans MS" pitchFamily="66" charset="0"/>
              </a:rPr>
              <a:t>(Müddesir 1-5)</a:t>
            </a:r>
            <a:endParaRPr lang="tr-TR" sz="2400" b="1">
              <a:solidFill>
                <a:schemeClr val="bg1"/>
              </a:solidFill>
              <a:latin typeface="Comic Sans MS" pitchFamily="66" charset="0"/>
            </a:endParaRPr>
          </a:p>
        </p:txBody>
      </p:sp>
      <p:pic>
        <p:nvPicPr>
          <p:cNvPr id="23556" name="Meftun olarak.mp3">
            <a:hlinkClick r:id="" action="ppaction://media"/>
          </p:cNvPr>
          <p:cNvPicPr>
            <a:picLocks noRot="1" noChangeAspect="1" noChangeArrowheads="1"/>
          </p:cNvPicPr>
          <p:nvPr>
            <a:audioFile r:link="rId1"/>
          </p:nvPr>
        </p:nvPicPr>
        <p:blipFill>
          <a:blip r:embed="rId4"/>
          <a:srcRect/>
          <a:stretch>
            <a:fillRect/>
          </a:stretch>
        </p:blipFill>
        <p:spPr bwMode="auto">
          <a:xfrm>
            <a:off x="8839200" y="6553200"/>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556"/>
                                        </p:tgtEl>
                                      </p:cBhvr>
                                    </p:cmd>
                                  </p:childTnLst>
                                </p:cTn>
                              </p:par>
                            </p:childTnLst>
                          </p:cTn>
                        </p:par>
                      </p:childTnLst>
                    </p:cTn>
                  </p:par>
                  <p:par>
                    <p:cTn id="7" fill="hold">
                      <p:stCondLst>
                        <p:cond delay="indefinite"/>
                      </p:stCondLst>
                      <p:childTnLst>
                        <p:par>
                          <p:cTn id="8" fill="hold">
                            <p:stCondLst>
                              <p:cond delay="0"/>
                            </p:stCondLst>
                            <p:childTnLst>
                              <p:par>
                                <p:cTn id="9" presetID="41" presetClass="entr" presetSubtype="0" fill="hold" grpId="0" nodeType="clickEffect">
                                  <p:stCondLst>
                                    <p:cond delay="0"/>
                                  </p:stCondLst>
                                  <p:iterate type="lt">
                                    <p:tmPct val="10000"/>
                                  </p:iterate>
                                  <p:childTnLst>
                                    <p:set>
                                      <p:cBhvr>
                                        <p:cTn id="10" dur="1" fill="hold">
                                          <p:stCondLst>
                                            <p:cond delay="0"/>
                                          </p:stCondLst>
                                        </p:cTn>
                                        <p:tgtEl>
                                          <p:spTgt spid="23555">
                                            <p:txEl>
                                              <p:pRg st="0" end="0"/>
                                            </p:txEl>
                                          </p:spTgt>
                                        </p:tgtEl>
                                        <p:attrNameLst>
                                          <p:attrName>style.visibility</p:attrName>
                                        </p:attrNameLst>
                                      </p:cBhvr>
                                      <p:to>
                                        <p:strVal val="visible"/>
                                      </p:to>
                                    </p:set>
                                    <p:anim calcmode="lin" valueType="num">
                                      <p:cBhvr>
                                        <p:cTn id="11" dur="3000" fill="hold"/>
                                        <p:tgtEl>
                                          <p:spTgt spid="23555">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2" dur="3000" fill="hold"/>
                                        <p:tgtEl>
                                          <p:spTgt spid="23555">
                                            <p:txEl>
                                              <p:pRg st="0" end="0"/>
                                            </p:txEl>
                                          </p:spTgt>
                                        </p:tgtEl>
                                        <p:attrNameLst>
                                          <p:attrName>ppt_y</p:attrName>
                                        </p:attrNameLst>
                                      </p:cBhvr>
                                      <p:tavLst>
                                        <p:tav tm="0">
                                          <p:val>
                                            <p:strVal val="#ppt_y"/>
                                          </p:val>
                                        </p:tav>
                                        <p:tav tm="100000">
                                          <p:val>
                                            <p:strVal val="#ppt_y"/>
                                          </p:val>
                                        </p:tav>
                                      </p:tavLst>
                                    </p:anim>
                                    <p:anim calcmode="lin" valueType="num">
                                      <p:cBhvr>
                                        <p:cTn id="13" dur="3000" fill="hold"/>
                                        <p:tgtEl>
                                          <p:spTgt spid="23555">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4" dur="3000" fill="hold"/>
                                        <p:tgtEl>
                                          <p:spTgt spid="23555">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5" dur="3000" tmFilter="0,0; .5, 1; 1, 1"/>
                                        <p:tgtEl>
                                          <p:spTgt spid="2355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6" fill="hold" display="0">
                  <p:stCondLst>
                    <p:cond delay="indefinite"/>
                  </p:stCondLst>
                  <p:endCondLst>
                    <p:cond evt="onPrev" delay="0">
                      <p:tgtEl>
                        <p:sldTgt/>
                      </p:tgtEl>
                    </p:cond>
                    <p:cond evt="onStopAudio" delay="0">
                      <p:tgtEl>
                        <p:sldTgt/>
                      </p:tgtEl>
                    </p:cond>
                  </p:endCondLst>
                </p:cTn>
                <p:tgtEl>
                  <p:spTgt spid="23556"/>
                </p:tgtEl>
              </p:cMediaNode>
            </p:audio>
          </p:childTnLst>
        </p:cTn>
      </p:par>
    </p:tnLst>
    <p:bldLst>
      <p:bldP spid="23555" grpId="0" build="p"/>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468313" y="908050"/>
            <a:ext cx="8229600" cy="5649913"/>
          </a:xfrm>
        </p:spPr>
        <p:txBody>
          <a:bodyPr/>
          <a:lstStyle/>
          <a:p>
            <a:pPr>
              <a:buFontTx/>
              <a:buNone/>
            </a:pPr>
            <a:r>
              <a:rPr lang="tr-TR" sz="2800">
                <a:latin typeface="Lucida Handwriting" pitchFamily="66" charset="0"/>
              </a:rPr>
              <a:t>           </a:t>
            </a:r>
            <a:r>
              <a:rPr lang="tr-TR" sz="5400">
                <a:latin typeface="Lucida Handwriting" pitchFamily="66" charset="0"/>
              </a:rPr>
              <a:t>Hz. Muhammed İslam dinini önce yakın çevresindeki kişilere anlatmaya başladı.</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fade">
                                      <p:cBhvr>
                                        <p:cTn id="7" dur="500">
                                          <p:stCondLst>
                                            <p:cond delay="0"/>
                                          </p:stCondLst>
                                        </p:cTn>
                                        <p:tgtEl>
                                          <p:spTgt spid="25602">
                                            <p:txEl>
                                              <p:pRg st="0" end="0"/>
                                            </p:txEl>
                                          </p:spTgt>
                                        </p:tgtEl>
                                      </p:cBhvr>
                                    </p:animEffect>
                                    <p:anim calcmode="lin" valueType="num">
                                      <p:cBhvr>
                                        <p:cTn id="8" dur="500" fill="hold">
                                          <p:stCondLst>
                                            <p:cond delay="0"/>
                                          </p:stCondLst>
                                        </p:cTn>
                                        <p:tgtEl>
                                          <p:spTgt spid="25602">
                                            <p:txEl>
                                              <p:pRg st="0" end="0"/>
                                            </p:txEl>
                                          </p:spTgt>
                                        </p:tgtEl>
                                        <p:attrNameLst>
                                          <p:attrName>ppt_x</p:attrName>
                                        </p:attrNameLst>
                                      </p:cBhvr>
                                      <p:tavLst>
                                        <p:tav tm="0">
                                          <p:val>
                                            <p:strVal val="#ppt_x-.1"/>
                                          </p:val>
                                        </p:tav>
                                        <p:tav tm="100000">
                                          <p:val>
                                            <p:strVal val="#ppt_x"/>
                                          </p:val>
                                        </p:tav>
                                      </p:tavLst>
                                    </p:anim>
                                    <p:anim calcmode="lin" valueType="num">
                                      <p:cBhvr>
                                        <p:cTn id="9" dur="500" fill="hold">
                                          <p:stCondLst>
                                            <p:cond delay="0"/>
                                          </p:stCondLst>
                                        </p:cTn>
                                        <p:tgtEl>
                                          <p:spTgt spid="25602">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suctio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descr="ÇÖP"/>
          <p:cNvPicPr>
            <a:picLocks noChangeAspect="1" noChangeArrowheads="1"/>
          </p:cNvPicPr>
          <p:nvPr>
            <p:ph/>
          </p:nvPr>
        </p:nvPicPr>
        <p:blipFill>
          <a:blip r:embed="rId6"/>
          <a:srcRect/>
          <a:stretch>
            <a:fillRect/>
          </a:stretch>
        </p:blipFill>
        <p:spPr>
          <a:xfrm>
            <a:off x="0" y="0"/>
            <a:ext cx="9144000" cy="6858000"/>
          </a:xfrm>
          <a:noFill/>
          <a:ln/>
        </p:spPr>
      </p:pic>
      <p:sp>
        <p:nvSpPr>
          <p:cNvPr id="40963" name="Text Box 3"/>
          <p:cNvSpPr txBox="1">
            <a:spLocks noChangeArrowheads="1"/>
          </p:cNvSpPr>
          <p:nvPr/>
        </p:nvSpPr>
        <p:spPr bwMode="auto">
          <a:xfrm>
            <a:off x="1042988" y="260350"/>
            <a:ext cx="7129462" cy="579438"/>
          </a:xfrm>
          <a:prstGeom prst="rect">
            <a:avLst/>
          </a:prstGeom>
          <a:noFill/>
          <a:ln w="9525">
            <a:noFill/>
            <a:miter lim="800000"/>
            <a:headEnd/>
            <a:tailEnd/>
          </a:ln>
          <a:effectLst/>
        </p:spPr>
        <p:txBody>
          <a:bodyPr>
            <a:spAutoFit/>
          </a:bodyPr>
          <a:lstStyle/>
          <a:p>
            <a:pPr>
              <a:spcBef>
                <a:spcPct val="50000"/>
              </a:spcBef>
            </a:pPr>
            <a:r>
              <a:rPr lang="tr-TR" sz="3200" b="0" u="none">
                <a:latin typeface="Monotype Corsiva" pitchFamily="66" charset="0"/>
              </a:rPr>
              <a:t>DAVRANIŞ 1</a:t>
            </a:r>
          </a:p>
        </p:txBody>
      </p:sp>
      <p:sp>
        <p:nvSpPr>
          <p:cNvPr id="40964" name="WordArt 4"/>
          <p:cNvSpPr>
            <a:spLocks noChangeArrowheads="1" noChangeShapeType="1" noTextEdit="1"/>
          </p:cNvSpPr>
          <p:nvPr/>
        </p:nvSpPr>
        <p:spPr bwMode="auto">
          <a:xfrm>
            <a:off x="1547813" y="1196975"/>
            <a:ext cx="6119812" cy="8509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r>
              <a:rPr lang="tr-TR" sz="3600" kern="10">
                <a:ln w="9525">
                  <a:round/>
                  <a:headEnd/>
                  <a:tailEnd/>
                </a:ln>
                <a:gradFill rotWithShape="0">
                  <a:gsLst>
                    <a:gs pos="0">
                      <a:srgbClr val="FFFFCC"/>
                    </a:gs>
                    <a:gs pos="100000">
                      <a:srgbClr val="FF9999"/>
                    </a:gs>
                  </a:gsLst>
                  <a:lin ang="5400000" scaled="1"/>
                </a:gradFill>
                <a:latin typeface="Comic Sans MS"/>
              </a:rPr>
              <a:t>HİCRET OLAYI</a:t>
            </a:r>
          </a:p>
        </p:txBody>
      </p:sp>
      <p:sp>
        <p:nvSpPr>
          <p:cNvPr id="40965" name="Text Box 5"/>
          <p:cNvSpPr txBox="1">
            <a:spLocks noChangeArrowheads="1"/>
          </p:cNvSpPr>
          <p:nvPr/>
        </p:nvSpPr>
        <p:spPr bwMode="auto">
          <a:xfrm>
            <a:off x="1547813" y="4581525"/>
            <a:ext cx="5256212" cy="3902075"/>
          </a:xfrm>
          <a:prstGeom prst="rect">
            <a:avLst/>
          </a:prstGeom>
          <a:noFill/>
          <a:ln w="9525">
            <a:noFill/>
            <a:miter lim="800000"/>
            <a:headEnd/>
            <a:tailEnd/>
          </a:ln>
          <a:effectLst/>
        </p:spPr>
        <p:txBody>
          <a:bodyPr>
            <a:spAutoFit/>
          </a:bodyPr>
          <a:lstStyle/>
          <a:p>
            <a:pPr>
              <a:spcBef>
                <a:spcPct val="50000"/>
              </a:spcBef>
            </a:pPr>
            <a:r>
              <a:rPr lang="tr-TR">
                <a:latin typeface="Monotype Corsiva" pitchFamily="66" charset="0"/>
              </a:rPr>
              <a:t>MUHACİR :</a:t>
            </a:r>
            <a:r>
              <a:rPr lang="tr-TR" b="0" u="none"/>
              <a:t>Mekke’den Medine’ye göç eden Müslümanlar</a:t>
            </a:r>
          </a:p>
          <a:p>
            <a:pPr>
              <a:spcBef>
                <a:spcPct val="50000"/>
              </a:spcBef>
            </a:pPr>
            <a:r>
              <a:rPr lang="tr-TR">
                <a:latin typeface="Monotype Corsiva" pitchFamily="66" charset="0"/>
              </a:rPr>
              <a:t>ENSAR :</a:t>
            </a:r>
            <a:r>
              <a:rPr lang="tr-TR" b="0" u="none"/>
              <a:t>Medineli Müslümanlar</a:t>
            </a:r>
          </a:p>
          <a:p>
            <a:pPr>
              <a:spcBef>
                <a:spcPct val="50000"/>
              </a:spcBef>
            </a:pPr>
            <a:r>
              <a:rPr lang="tr-TR">
                <a:latin typeface="Monotype Corsiva" pitchFamily="66" charset="0"/>
              </a:rPr>
              <a:t>HİCRET :</a:t>
            </a:r>
            <a:r>
              <a:rPr lang="tr-TR" b="0" u="none"/>
              <a:t>Bir yerden bir yere göç etmek</a:t>
            </a:r>
            <a:endParaRPr lang="tr-TR">
              <a:latin typeface="Monotype Corsiva" pitchFamily="66" charset="0"/>
            </a:endParaRPr>
          </a:p>
          <a:p>
            <a:pPr>
              <a:spcBef>
                <a:spcPct val="50000"/>
              </a:spcBef>
            </a:pPr>
            <a:endParaRPr lang="tr-TR" b="0" u="none"/>
          </a:p>
          <a:p>
            <a:pPr>
              <a:spcBef>
                <a:spcPct val="50000"/>
              </a:spcBef>
            </a:pPr>
            <a:endParaRPr lang="tr-TR">
              <a:latin typeface="Monotype Corsiva" pitchFamily="66" charset="0"/>
            </a:endParaRPr>
          </a:p>
          <a:p>
            <a:pPr>
              <a:spcBef>
                <a:spcPct val="50000"/>
              </a:spcBef>
            </a:pPr>
            <a:endParaRPr lang="tr-TR">
              <a:latin typeface="Monotype Corsiva" pitchFamily="66" charset="0"/>
            </a:endParaRPr>
          </a:p>
          <a:p>
            <a:pPr>
              <a:spcBef>
                <a:spcPct val="50000"/>
              </a:spcBef>
            </a:pPr>
            <a:endParaRPr lang="tr-TR" b="0" u="none"/>
          </a:p>
          <a:p>
            <a:pPr>
              <a:spcBef>
                <a:spcPct val="50000"/>
              </a:spcBef>
            </a:pPr>
            <a:endParaRPr lang="tr-TR">
              <a:latin typeface="Monotype Corsiva"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0963"/>
                                        </p:tgtEl>
                                        <p:attrNameLst>
                                          <p:attrName>style.visibility</p:attrName>
                                        </p:attrNameLst>
                                      </p:cBhvr>
                                      <p:to>
                                        <p:strVal val="visible"/>
                                      </p:to>
                                    </p:set>
                                    <p:anim calcmode="lin" valueType="num">
                                      <p:cBhvr>
                                        <p:cTn id="7" dur="1000" fill="hold"/>
                                        <p:tgtEl>
                                          <p:spTgt spid="40963"/>
                                        </p:tgtEl>
                                        <p:attrNameLst>
                                          <p:attrName>ppt_w</p:attrName>
                                        </p:attrNameLst>
                                      </p:cBhvr>
                                      <p:tavLst>
                                        <p:tav tm="0">
                                          <p:val>
                                            <p:fltVal val="0"/>
                                          </p:val>
                                        </p:tav>
                                        <p:tav tm="100000">
                                          <p:val>
                                            <p:strVal val="#ppt_w"/>
                                          </p:val>
                                        </p:tav>
                                      </p:tavLst>
                                    </p:anim>
                                    <p:anim calcmode="lin" valueType="num">
                                      <p:cBhvr>
                                        <p:cTn id="8" dur="1000" fill="hold"/>
                                        <p:tgtEl>
                                          <p:spTgt spid="40963"/>
                                        </p:tgtEl>
                                        <p:attrNameLst>
                                          <p:attrName>ppt_h</p:attrName>
                                        </p:attrNameLst>
                                      </p:cBhvr>
                                      <p:tavLst>
                                        <p:tav tm="0">
                                          <p:val>
                                            <p:fltVal val="0"/>
                                          </p:val>
                                        </p:tav>
                                        <p:tav tm="100000">
                                          <p:val>
                                            <p:strVal val="#ppt_h"/>
                                          </p:val>
                                        </p:tav>
                                      </p:tavLst>
                                    </p:anim>
                                    <p:anim calcmode="lin" valueType="num">
                                      <p:cBhvr>
                                        <p:cTn id="9" dur="1000" fill="hold"/>
                                        <p:tgtEl>
                                          <p:spTgt spid="40963"/>
                                        </p:tgtEl>
                                        <p:attrNameLst>
                                          <p:attrName>style.rotation</p:attrName>
                                        </p:attrNameLst>
                                      </p:cBhvr>
                                      <p:tavLst>
                                        <p:tav tm="0">
                                          <p:val>
                                            <p:fltVal val="90"/>
                                          </p:val>
                                        </p:tav>
                                        <p:tav tm="100000">
                                          <p:val>
                                            <p:fltVal val="0"/>
                                          </p:val>
                                        </p:tav>
                                      </p:tavLst>
                                    </p:anim>
                                    <p:animEffect transition="in" filter="fade">
                                      <p:cBhvr>
                                        <p:cTn id="10" dur="1000"/>
                                        <p:tgtEl>
                                          <p:spTgt spid="40963"/>
                                        </p:tgtEl>
                                      </p:cBhvr>
                                    </p:animEffect>
                                  </p:childTnLst>
                                  <p:subTnLst>
                                    <p:audio>
                                      <p:cMediaNode>
                                        <p:cTn display="0" masterRel="sameClick">
                                          <p:stCondLst>
                                            <p:cond evt="begin" delay="0">
                                              <p:tn val="5"/>
                                            </p:cond>
                                          </p:stCondLst>
                                          <p:endCondLst>
                                            <p:cond evt="onStopAudio" delay="0">
                                              <p:tgtEl>
                                                <p:sldTgt/>
                                              </p:tgtEl>
                                            </p:cond>
                                          </p:endCondLst>
                                        </p:cTn>
                                        <p:tgtEl>
                                          <p:sndTgt r:embed="rId2" name="bomb.wav" builtIn="1"/>
                                        </p:tgtEl>
                                      </p:cMediaNode>
                                    </p:audio>
                                  </p:subTnLst>
                                </p:cTn>
                              </p:par>
                            </p:childTnLst>
                          </p:cTn>
                        </p:par>
                      </p:childTnLst>
                    </p:cTn>
                  </p:par>
                  <p:par>
                    <p:cTn id="11" fill="hold">
                      <p:stCondLst>
                        <p:cond delay="indefinite"/>
                      </p:stCondLst>
                      <p:childTnLst>
                        <p:par>
                          <p:cTn id="12" fill="hold">
                            <p:stCondLst>
                              <p:cond delay="0"/>
                            </p:stCondLst>
                            <p:childTnLst>
                              <p:par>
                                <p:cTn id="13" presetID="58" presetClass="entr" presetSubtype="0" accel="100000" fill="hold" grpId="0" nodeType="clickEffect">
                                  <p:stCondLst>
                                    <p:cond delay="0"/>
                                  </p:stCondLst>
                                  <p:childTnLst>
                                    <p:set>
                                      <p:cBhvr>
                                        <p:cTn id="14" dur="1" fill="hold">
                                          <p:stCondLst>
                                            <p:cond delay="0"/>
                                          </p:stCondLst>
                                        </p:cTn>
                                        <p:tgtEl>
                                          <p:spTgt spid="40964"/>
                                        </p:tgtEl>
                                        <p:attrNameLst>
                                          <p:attrName>style.visibility</p:attrName>
                                        </p:attrNameLst>
                                      </p:cBhvr>
                                      <p:to>
                                        <p:strVal val="visible"/>
                                      </p:to>
                                    </p:set>
                                    <p:anim calcmode="lin" valueType="num">
                                      <p:cBhvr>
                                        <p:cTn id="15" dur="500" fill="hold"/>
                                        <p:tgtEl>
                                          <p:spTgt spid="40964"/>
                                        </p:tgtEl>
                                        <p:attrNameLst>
                                          <p:attrName>ppt_w</p:attrName>
                                        </p:attrNameLst>
                                      </p:cBhvr>
                                      <p:tavLst>
                                        <p:tav tm="0">
                                          <p:val>
                                            <p:strVal val="#ppt_w*2.5"/>
                                          </p:val>
                                        </p:tav>
                                        <p:tav tm="100000">
                                          <p:val>
                                            <p:strVal val="#ppt_w"/>
                                          </p:val>
                                        </p:tav>
                                      </p:tavLst>
                                    </p:anim>
                                    <p:anim calcmode="lin" valueType="num">
                                      <p:cBhvr>
                                        <p:cTn id="16" dur="500" fill="hold"/>
                                        <p:tgtEl>
                                          <p:spTgt spid="40964"/>
                                        </p:tgtEl>
                                        <p:attrNameLst>
                                          <p:attrName>ppt_h</p:attrName>
                                        </p:attrNameLst>
                                      </p:cBhvr>
                                      <p:tavLst>
                                        <p:tav tm="0">
                                          <p:val>
                                            <p:strVal val="#ppt_h*0.01"/>
                                          </p:val>
                                        </p:tav>
                                        <p:tav tm="100000">
                                          <p:val>
                                            <p:strVal val="#ppt_h"/>
                                          </p:val>
                                        </p:tav>
                                      </p:tavLst>
                                    </p:anim>
                                    <p:anim calcmode="lin" valueType="num">
                                      <p:cBhvr>
                                        <p:cTn id="17" dur="500" fill="hold"/>
                                        <p:tgtEl>
                                          <p:spTgt spid="40964"/>
                                        </p:tgtEl>
                                        <p:attrNameLst>
                                          <p:attrName>ppt_x</p:attrName>
                                        </p:attrNameLst>
                                      </p:cBhvr>
                                      <p:tavLst>
                                        <p:tav tm="0">
                                          <p:val>
                                            <p:strVal val="#ppt_x"/>
                                          </p:val>
                                        </p:tav>
                                        <p:tav tm="100000">
                                          <p:val>
                                            <p:strVal val="#ppt_x"/>
                                          </p:val>
                                        </p:tav>
                                      </p:tavLst>
                                    </p:anim>
                                    <p:anim calcmode="lin" valueType="num">
                                      <p:cBhvr>
                                        <p:cTn id="18" dur="500" fill="hold"/>
                                        <p:tgtEl>
                                          <p:spTgt spid="40964"/>
                                        </p:tgtEl>
                                        <p:attrNameLst>
                                          <p:attrName>ppt_y</p:attrName>
                                        </p:attrNameLst>
                                      </p:cBhvr>
                                      <p:tavLst>
                                        <p:tav tm="0">
                                          <p:val>
                                            <p:strVal val="#ppt_h+1"/>
                                          </p:val>
                                        </p:tav>
                                        <p:tav tm="100000">
                                          <p:val>
                                            <p:strVal val="#ppt_y"/>
                                          </p:val>
                                        </p:tav>
                                      </p:tavLst>
                                    </p:anim>
                                    <p:animEffect transition="in" filter="fade">
                                      <p:cBhvr>
                                        <p:cTn id="19" dur="500"/>
                                        <p:tgtEl>
                                          <p:spTgt spid="40964"/>
                                        </p:tgtEl>
                                      </p:cBhvr>
                                    </p:animEffect>
                                  </p:childTnLst>
                                  <p:subTnLst>
                                    <p:audio>
                                      <p:cMediaNode>
                                        <p:cTn display="0" masterRel="sameClick">
                                          <p:stCondLst>
                                            <p:cond evt="begin" delay="0">
                                              <p:tn val="13"/>
                                            </p:cond>
                                          </p:stCondLst>
                                          <p:endCondLst>
                                            <p:cond evt="onStopAudio" delay="0">
                                              <p:tgtEl>
                                                <p:sldTgt/>
                                              </p:tgtEl>
                                            </p:cond>
                                          </p:endCondLst>
                                        </p:cTn>
                                        <p:tgtEl>
                                          <p:sndTgt r:embed="rId3" name="chimes.wav" builtIn="1"/>
                                        </p:tgtEl>
                                      </p:cMediaNode>
                                    </p:audio>
                                  </p:sub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40962"/>
                                        </p:tgtEl>
                                        <p:attrNameLst>
                                          <p:attrName>style.visibility</p:attrName>
                                        </p:attrNameLst>
                                      </p:cBhvr>
                                      <p:to>
                                        <p:strVal val="visible"/>
                                      </p:to>
                                    </p:set>
                                    <p:animEffect transition="in" filter="fade">
                                      <p:cBhvr>
                                        <p:cTn id="24" dur="1000"/>
                                        <p:tgtEl>
                                          <p:spTgt spid="40962"/>
                                        </p:tgtEl>
                                      </p:cBhvr>
                                    </p:animEffect>
                                    <p:anim calcmode="lin" valueType="num">
                                      <p:cBhvr>
                                        <p:cTn id="25" dur="1000" fill="hold"/>
                                        <p:tgtEl>
                                          <p:spTgt spid="40962"/>
                                        </p:tgtEl>
                                        <p:attrNameLst>
                                          <p:attrName>ppt_x</p:attrName>
                                        </p:attrNameLst>
                                      </p:cBhvr>
                                      <p:tavLst>
                                        <p:tav tm="0">
                                          <p:val>
                                            <p:strVal val="#ppt_x"/>
                                          </p:val>
                                        </p:tav>
                                        <p:tav tm="100000">
                                          <p:val>
                                            <p:strVal val="#ppt_x"/>
                                          </p:val>
                                        </p:tav>
                                      </p:tavLst>
                                    </p:anim>
                                    <p:anim calcmode="lin" valueType="num">
                                      <p:cBhvr>
                                        <p:cTn id="26" dur="1000" fill="hold"/>
                                        <p:tgtEl>
                                          <p:spTgt spid="4096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2"/>
                                            </p:cond>
                                          </p:stCondLst>
                                          <p:endCondLst>
                                            <p:cond evt="onStopAudio" delay="0">
                                              <p:tgtEl>
                                                <p:sldTgt/>
                                              </p:tgtEl>
                                            </p:cond>
                                          </p:endCondLst>
                                        </p:cTn>
                                        <p:tgtEl>
                                          <p:sndTgt r:embed="rId4" name="push.wav" builtIn="1"/>
                                        </p:tgtEl>
                                      </p:cMediaNode>
                                    </p:audio>
                                  </p:subTnLst>
                                </p:cTn>
                              </p:par>
                            </p:childTnLst>
                          </p:cTn>
                        </p:par>
                      </p:childTnLst>
                    </p:cTn>
                  </p:par>
                  <p:par>
                    <p:cTn id="27" fill="hold">
                      <p:stCondLst>
                        <p:cond delay="indefinite"/>
                      </p:stCondLst>
                      <p:childTnLst>
                        <p:par>
                          <p:cTn id="28" fill="hold">
                            <p:stCondLst>
                              <p:cond delay="0"/>
                            </p:stCondLst>
                            <p:childTnLst>
                              <p:par>
                                <p:cTn id="29" presetID="56" presetClass="entr" presetSubtype="0" fill="hold" grpId="0" nodeType="clickEffect">
                                  <p:stCondLst>
                                    <p:cond delay="0"/>
                                  </p:stCondLst>
                                  <p:iterate type="lt">
                                    <p:tmPct val="10000"/>
                                  </p:iterate>
                                  <p:childTnLst>
                                    <p:set>
                                      <p:cBhvr>
                                        <p:cTn id="30" dur="1" fill="hold">
                                          <p:stCondLst>
                                            <p:cond delay="0"/>
                                          </p:stCondLst>
                                        </p:cTn>
                                        <p:tgtEl>
                                          <p:spTgt spid="40965"/>
                                        </p:tgtEl>
                                        <p:attrNameLst>
                                          <p:attrName>style.visibility</p:attrName>
                                        </p:attrNameLst>
                                      </p:cBhvr>
                                      <p:to>
                                        <p:strVal val="visible"/>
                                      </p:to>
                                    </p:set>
                                    <p:anim by="(-#ppt_w*2)" calcmode="lin" valueType="num">
                                      <p:cBhvr rctx="PPT">
                                        <p:cTn id="31" dur="500" autoRev="1" fill="hold">
                                          <p:stCondLst>
                                            <p:cond delay="0"/>
                                          </p:stCondLst>
                                        </p:cTn>
                                        <p:tgtEl>
                                          <p:spTgt spid="40965"/>
                                        </p:tgtEl>
                                        <p:attrNameLst>
                                          <p:attrName>ppt_w</p:attrName>
                                        </p:attrNameLst>
                                      </p:cBhvr>
                                    </p:anim>
                                    <p:anim by="(#ppt_w*0.50)" calcmode="lin" valueType="num">
                                      <p:cBhvr>
                                        <p:cTn id="32" dur="500" decel="50000" autoRev="1" fill="hold">
                                          <p:stCondLst>
                                            <p:cond delay="0"/>
                                          </p:stCondLst>
                                        </p:cTn>
                                        <p:tgtEl>
                                          <p:spTgt spid="40965"/>
                                        </p:tgtEl>
                                        <p:attrNameLst>
                                          <p:attrName>ppt_x</p:attrName>
                                        </p:attrNameLst>
                                      </p:cBhvr>
                                    </p:anim>
                                    <p:anim from="(-#ppt_h/2)" to="(#ppt_y)" calcmode="lin" valueType="num">
                                      <p:cBhvr>
                                        <p:cTn id="33" dur="1000" fill="hold">
                                          <p:stCondLst>
                                            <p:cond delay="0"/>
                                          </p:stCondLst>
                                        </p:cTn>
                                        <p:tgtEl>
                                          <p:spTgt spid="40965"/>
                                        </p:tgtEl>
                                        <p:attrNameLst>
                                          <p:attrName>ppt_y</p:attrName>
                                        </p:attrNameLst>
                                      </p:cBhvr>
                                    </p:anim>
                                    <p:animRot by="21600000">
                                      <p:cBhvr>
                                        <p:cTn id="34" dur="1000" fill="hold">
                                          <p:stCondLst>
                                            <p:cond delay="0"/>
                                          </p:stCondLst>
                                        </p:cTn>
                                        <p:tgtEl>
                                          <p:spTgt spid="40965"/>
                                        </p:tgtEl>
                                        <p:attrNameLst>
                                          <p:attrName>r</p:attrName>
                                        </p:attrNameLst>
                                      </p:cBhvr>
                                    </p:animRot>
                                  </p:childTnLst>
                                  <p:subTnLst>
                                    <p:audio>
                                      <p:cMediaNode>
                                        <p:cTn display="0" masterRel="sameClick">
                                          <p:stCondLst>
                                            <p:cond evt="begin" delay="0">
                                              <p:tn val="29"/>
                                            </p:cond>
                                          </p:stCondLst>
                                          <p:endCondLst>
                                            <p:cond evt="onStopAudio" delay="0">
                                              <p:tgtEl>
                                                <p:sldTgt/>
                                              </p:tgtEl>
                                            </p:cond>
                                          </p:endCondLst>
                                        </p:cTn>
                                        <p:tgtEl>
                                          <p:sndTgt r:embed="rId5" name="typ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p:bldP spid="40964" grpId="0" animBg="1"/>
      <p:bldP spid="4096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WordArt 4" descr="Kağıt torba">
            <a:hlinkClick r:id="rId3"/>
          </p:cNvPr>
          <p:cNvSpPr>
            <a:spLocks noChangeArrowheads="1" noChangeShapeType="1" noTextEdit="1"/>
          </p:cNvSpPr>
          <p:nvPr/>
        </p:nvSpPr>
        <p:spPr bwMode="auto">
          <a:xfrm>
            <a:off x="685800" y="152400"/>
            <a:ext cx="7620000" cy="3124200"/>
          </a:xfrm>
          <a:prstGeom prst="rect">
            <a:avLst/>
          </a:prstGeom>
        </p:spPr>
        <p:txBody>
          <a:bodyPr wrap="none" fromWordArt="1">
            <a:prstTxWarp prst="textPlain">
              <a:avLst>
                <a:gd name="adj" fmla="val 50000"/>
              </a:avLst>
            </a:prstTxWarp>
            <a:scene3d>
              <a:camera prst="legacyPerspectiveBottom">
                <a:rot lat="20399999" lon="120000" rev="0"/>
              </a:camera>
              <a:lightRig rig="legacyHarsh3" dir="l"/>
            </a:scene3d>
            <a:sp3d extrusionH="430200" prstMaterial="legacyMatte">
              <a:extrusionClr>
                <a:schemeClr val="bg1"/>
              </a:extrusionClr>
            </a:sp3d>
          </a:bodyPr>
          <a:lstStyle/>
          <a:p>
            <a:pPr algn="ctr"/>
            <a:r>
              <a:rPr lang="tr-TR" sz="3600" kern="10">
                <a:ln w="9525">
                  <a:round/>
                  <a:headEnd/>
                  <a:tailEnd/>
                </a:ln>
                <a:blipFill dpi="0" rotWithShape="0">
                  <a:blip r:embed="rId4">
                    <a:alphaModFix amt="63000"/>
                  </a:blip>
                  <a:srcRect/>
                  <a:tile tx="0" ty="0" sx="100000" sy="100000" flip="none" algn="tl"/>
                </a:blipFill>
                <a:latin typeface="Monotype Corsiva"/>
              </a:rPr>
              <a:t>Hz.</a:t>
            </a:r>
          </a:p>
          <a:p>
            <a:pPr algn="ctr"/>
            <a:r>
              <a:rPr lang="tr-TR" sz="3600" kern="10">
                <a:ln w="9525">
                  <a:round/>
                  <a:headEnd/>
                  <a:tailEnd/>
                </a:ln>
                <a:blipFill dpi="0" rotWithShape="0">
                  <a:blip r:embed="rId4">
                    <a:alphaModFix amt="63000"/>
                  </a:blip>
                  <a:srcRect/>
                  <a:tile tx="0" ty="0" sx="100000" sy="100000" flip="none" algn="tl"/>
                </a:blipFill>
                <a:latin typeface="Monotype Corsiva"/>
              </a:rPr>
              <a:t>Muhammed'in</a:t>
            </a:r>
          </a:p>
        </p:txBody>
      </p:sp>
      <p:sp>
        <p:nvSpPr>
          <p:cNvPr id="5125" name="WordArt 5" descr="Kağıt torba">
            <a:hlinkClick r:id="rId3"/>
          </p:cNvPr>
          <p:cNvSpPr>
            <a:spLocks noChangeArrowheads="1" noChangeShapeType="1" noTextEdit="1"/>
          </p:cNvSpPr>
          <p:nvPr/>
        </p:nvSpPr>
        <p:spPr bwMode="auto">
          <a:xfrm>
            <a:off x="2665413" y="3536950"/>
            <a:ext cx="3733800" cy="990600"/>
          </a:xfrm>
          <a:prstGeom prst="rect">
            <a:avLst/>
          </a:prstGeom>
        </p:spPr>
        <p:txBody>
          <a:bodyPr wrap="none" fromWordArt="1">
            <a:prstTxWarp prst="textPlain">
              <a:avLst>
                <a:gd name="adj" fmla="val 50000"/>
              </a:avLst>
            </a:prstTxWarp>
            <a:scene3d>
              <a:camera prst="legacyPerspectiveTopLeft">
                <a:rot lat="20099999" lon="120000" rev="0"/>
              </a:camera>
              <a:lightRig rig="legacyHarsh3" dir="r"/>
            </a:scene3d>
            <a:sp3d extrusionH="430200" prstMaterial="legacyMatte">
              <a:extrusionClr>
                <a:srgbClr val="006600"/>
              </a:extrusionClr>
            </a:sp3d>
          </a:bodyPr>
          <a:lstStyle/>
          <a:p>
            <a:pPr algn="ctr"/>
            <a:r>
              <a:rPr lang="tr-TR" sz="3600" b="1" kern="10">
                <a:ln w="9525">
                  <a:round/>
                  <a:headEnd/>
                  <a:tailEnd/>
                </a:ln>
                <a:blipFill dpi="0" rotWithShape="0">
                  <a:blip r:embed="rId4"/>
                  <a:srcRect/>
                  <a:tile tx="0" ty="0" sx="100000" sy="100000" flip="none" algn="tl"/>
                </a:blipFill>
                <a:latin typeface="Monotype Corsiva"/>
              </a:rPr>
              <a:t>Hayatı</a:t>
            </a:r>
          </a:p>
        </p:txBody>
      </p:sp>
      <p:pic>
        <p:nvPicPr>
          <p:cNvPr id="5130" name="Picture 10" descr="kadsah8"/>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810000" y="4953000"/>
            <a:ext cx="1371600" cy="1141413"/>
          </a:xfrm>
          <a:prstGeom prst="rect">
            <a:avLst/>
          </a:prstGeom>
          <a:noFill/>
        </p:spPr>
      </p:pic>
      <p:pic>
        <p:nvPicPr>
          <p:cNvPr id="7" name="Picture 9" descr="hoporlor01"/>
          <p:cNvPicPr>
            <a:picLocks noChangeAspect="1" noChangeArrowheads="1"/>
          </p:cNvPicPr>
          <p:nvPr/>
        </p:nvPicPr>
        <p:blipFill>
          <a:blip r:embed="rId6" cstate="print">
            <a:clrChange>
              <a:clrFrom>
                <a:srgbClr val="FFFFFB"/>
              </a:clrFrom>
              <a:clrTo>
                <a:srgbClr val="FFFFFB">
                  <a:alpha val="0"/>
                </a:srgbClr>
              </a:clrTo>
            </a:clrChange>
          </a:blip>
          <a:srcRect/>
          <a:stretch>
            <a:fillRect/>
          </a:stretch>
        </p:blipFill>
        <p:spPr bwMode="auto">
          <a:xfrm>
            <a:off x="8572528" y="6286520"/>
            <a:ext cx="76769" cy="71438"/>
          </a:xfrm>
          <a:prstGeom prst="rect">
            <a:avLst/>
          </a:prstGeom>
          <a:noFill/>
        </p:spPr>
      </p:pic>
    </p:spTree>
  </p:cSld>
  <p:clrMapOvr>
    <a:masterClrMapping/>
  </p:clrMapOvr>
  <p:transition spd="slow">
    <p:split/>
    <p:sndAc>
      <p:stSnd loop="1">
        <p:snd r:embed="rId2" name="www.slaytyerim.com.Hayati.Wavv.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p:cTn id="7" dur="3000" fill="hold"/>
                                        <p:tgtEl>
                                          <p:spTgt spid="5125"/>
                                        </p:tgtEl>
                                        <p:attrNameLst>
                                          <p:attrName>ppt_w</p:attrName>
                                        </p:attrNameLst>
                                      </p:cBhvr>
                                      <p:tavLst>
                                        <p:tav tm="0">
                                          <p:val>
                                            <p:strVal val="#ppt_w*0.70"/>
                                          </p:val>
                                        </p:tav>
                                        <p:tav tm="100000">
                                          <p:val>
                                            <p:strVal val="#ppt_w"/>
                                          </p:val>
                                        </p:tav>
                                      </p:tavLst>
                                    </p:anim>
                                    <p:anim calcmode="lin" valueType="num">
                                      <p:cBhvr>
                                        <p:cTn id="8" dur="3000" fill="hold"/>
                                        <p:tgtEl>
                                          <p:spTgt spid="5125"/>
                                        </p:tgtEl>
                                        <p:attrNameLst>
                                          <p:attrName>ppt_h</p:attrName>
                                        </p:attrNameLst>
                                      </p:cBhvr>
                                      <p:tavLst>
                                        <p:tav tm="0">
                                          <p:val>
                                            <p:strVal val="#ppt_h"/>
                                          </p:val>
                                        </p:tav>
                                        <p:tav tm="100000">
                                          <p:val>
                                            <p:strVal val="#ppt_h"/>
                                          </p:val>
                                        </p:tav>
                                      </p:tavLst>
                                    </p:anim>
                                    <p:animEffect transition="in" filter="fade">
                                      <p:cBhvr>
                                        <p:cTn id="9" dur="3000"/>
                                        <p:tgtEl>
                                          <p:spTgt spid="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tr-TR" sz="3200">
                <a:latin typeface="Monotype Corsiva" pitchFamily="66" charset="0"/>
              </a:rPr>
              <a:t>DAVRANIŞ 2</a:t>
            </a:r>
          </a:p>
        </p:txBody>
      </p:sp>
      <p:sp>
        <p:nvSpPr>
          <p:cNvPr id="41987" name="AutoShape 3"/>
          <p:cNvSpPr>
            <a:spLocks noChangeArrowheads="1"/>
          </p:cNvSpPr>
          <p:nvPr/>
        </p:nvSpPr>
        <p:spPr bwMode="auto">
          <a:xfrm>
            <a:off x="1763713" y="2565400"/>
            <a:ext cx="6553200" cy="2735263"/>
          </a:xfrm>
          <a:prstGeom prst="irregularSeal2">
            <a:avLst/>
          </a:prstGeom>
          <a:solidFill>
            <a:srgbClr val="C70344"/>
          </a:solidFill>
          <a:ln w="9525">
            <a:solidFill>
              <a:schemeClr val="tx1"/>
            </a:solidFill>
            <a:miter lim="800000"/>
            <a:headEnd/>
            <a:tailEnd/>
          </a:ln>
          <a:effectLst/>
        </p:spPr>
        <p:txBody>
          <a:bodyPr wrap="none" anchor="ctr"/>
          <a:lstStyle/>
          <a:p>
            <a:endParaRPr lang="tr-TR"/>
          </a:p>
        </p:txBody>
      </p:sp>
      <p:sp>
        <p:nvSpPr>
          <p:cNvPr id="41988" name="WordArt 4"/>
          <p:cNvSpPr>
            <a:spLocks noChangeArrowheads="1" noChangeShapeType="1" noTextEdit="1"/>
          </p:cNvSpPr>
          <p:nvPr/>
        </p:nvSpPr>
        <p:spPr bwMode="auto">
          <a:xfrm>
            <a:off x="457200" y="1295400"/>
            <a:ext cx="8458200" cy="4572000"/>
          </a:xfrm>
          <a:prstGeom prst="rect">
            <a:avLst/>
          </a:prstGeom>
        </p:spPr>
        <p:txBody>
          <a:bodyPr wrap="none" fromWordArt="1">
            <a:prstTxWarp prst="textSlantUp">
              <a:avLst>
                <a:gd name="adj" fmla="val 55556"/>
              </a:avLst>
            </a:prstTxWarp>
          </a:bodyPr>
          <a:lstStyle/>
          <a:p>
            <a:r>
              <a:rPr lang="tr-TR" sz="3600" kern="10">
                <a:ln w="9525">
                  <a:solidFill>
                    <a:srgbClr val="000000"/>
                  </a:solidFill>
                  <a:round/>
                  <a:headEnd/>
                  <a:tailEnd/>
                </a:ln>
                <a:solidFill>
                  <a:srgbClr val="000000"/>
                </a:solidFill>
                <a:latin typeface="Arial Black"/>
              </a:rPr>
              <a:t>HİCRET 622 YILINDA GERÇEKLEŞMİŞTİR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1986"/>
                                        </p:tgtEl>
                                        <p:attrNameLst>
                                          <p:attrName>style.visibility</p:attrName>
                                        </p:attrNameLst>
                                      </p:cBhvr>
                                      <p:to>
                                        <p:strVal val="visible"/>
                                      </p:to>
                                    </p:set>
                                  </p:childTnLst>
                                  <p:subTnLst>
                                    <p:audio>
                                      <p:cMediaNode>
                                        <p:cTn display="0" masterRel="sameClick">
                                          <p:stCondLst>
                                            <p:cond evt="begin" delay="0">
                                              <p:tn val="5"/>
                                            </p:cond>
                                          </p:stCondLst>
                                          <p:endCondLst>
                                            <p:cond evt="onStopAudio" delay="0">
                                              <p:tgtEl>
                                                <p:sldTgt/>
                                              </p:tgtEl>
                                            </p:cond>
                                          </p:endCondLst>
                                        </p:cTn>
                                        <p:tgtEl>
                                          <p:sndTgt r:embed="rId2" name="bomb.wav" builtIn="1"/>
                                        </p:tgtEl>
                                      </p:cMediaNode>
                                    </p:audio>
                                  </p:subTnLst>
                                </p:cTn>
                              </p:par>
                            </p:childTnLst>
                          </p:cTn>
                        </p:par>
                      </p:childTnLst>
                    </p:cTn>
                  </p:par>
                  <p:par>
                    <p:cTn id="7" fill="hold">
                      <p:stCondLst>
                        <p:cond delay="indefinite"/>
                      </p:stCondLst>
                      <p:childTnLst>
                        <p:par>
                          <p:cTn id="8" fill="hold">
                            <p:stCondLst>
                              <p:cond delay="0"/>
                            </p:stCondLst>
                            <p:childTnLst>
                              <p:par>
                                <p:cTn id="9" presetID="23" presetClass="entr" presetSubtype="16" fill="hold" grpId="0" nodeType="clickEffect">
                                  <p:stCondLst>
                                    <p:cond delay="0"/>
                                  </p:stCondLst>
                                  <p:childTnLst>
                                    <p:set>
                                      <p:cBhvr>
                                        <p:cTn id="10" dur="1" fill="hold">
                                          <p:stCondLst>
                                            <p:cond delay="0"/>
                                          </p:stCondLst>
                                        </p:cTn>
                                        <p:tgtEl>
                                          <p:spTgt spid="41987"/>
                                        </p:tgtEl>
                                        <p:attrNameLst>
                                          <p:attrName>style.visibility</p:attrName>
                                        </p:attrNameLst>
                                      </p:cBhvr>
                                      <p:to>
                                        <p:strVal val="visible"/>
                                      </p:to>
                                    </p:set>
                                    <p:anim calcmode="lin" valueType="num">
                                      <p:cBhvr>
                                        <p:cTn id="11" dur="500" fill="hold"/>
                                        <p:tgtEl>
                                          <p:spTgt spid="41987"/>
                                        </p:tgtEl>
                                        <p:attrNameLst>
                                          <p:attrName>ppt_w</p:attrName>
                                        </p:attrNameLst>
                                      </p:cBhvr>
                                      <p:tavLst>
                                        <p:tav tm="0">
                                          <p:val>
                                            <p:fltVal val="0"/>
                                          </p:val>
                                        </p:tav>
                                        <p:tav tm="100000">
                                          <p:val>
                                            <p:strVal val="#ppt_w"/>
                                          </p:val>
                                        </p:tav>
                                      </p:tavLst>
                                    </p:anim>
                                    <p:anim calcmode="lin" valueType="num">
                                      <p:cBhvr>
                                        <p:cTn id="12" dur="500" fill="hold"/>
                                        <p:tgtEl>
                                          <p:spTgt spid="41987"/>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9"/>
                                            </p:cond>
                                          </p:stCondLst>
                                          <p:endCondLst>
                                            <p:cond evt="onStopAudio" delay="0">
                                              <p:tgtEl>
                                                <p:sldTgt/>
                                              </p:tgtEl>
                                            </p:cond>
                                          </p:endCondLst>
                                        </p:cTn>
                                        <p:tgtEl>
                                          <p:sndTgt r:embed="rId3" name="chimes.wav" builtIn="1"/>
                                        </p:tgtEl>
                                      </p:cMediaNode>
                                    </p:audio>
                                  </p:subTnLst>
                                </p:cTn>
                              </p:par>
                            </p:childTnLst>
                          </p:cTn>
                        </p:par>
                      </p:childTnLst>
                    </p:cTn>
                  </p:par>
                  <p:par>
                    <p:cTn id="13" fill="hold">
                      <p:stCondLst>
                        <p:cond delay="indefinite"/>
                      </p:stCondLst>
                      <p:childTnLst>
                        <p:par>
                          <p:cTn id="14" fill="hold">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41988"/>
                                        </p:tgtEl>
                                        <p:attrNameLst>
                                          <p:attrName>style.visibility</p:attrName>
                                        </p:attrNameLst>
                                      </p:cBhvr>
                                      <p:to>
                                        <p:strVal val="visible"/>
                                      </p:to>
                                    </p:set>
                                    <p:anim calcmode="lin" valueType="num">
                                      <p:cBhvr additive="base">
                                        <p:cTn id="17" dur="5000" fill="hold"/>
                                        <p:tgtEl>
                                          <p:spTgt spid="41988"/>
                                        </p:tgtEl>
                                        <p:attrNameLst>
                                          <p:attrName>ppt_x</p:attrName>
                                        </p:attrNameLst>
                                      </p:cBhvr>
                                      <p:tavLst>
                                        <p:tav tm="0">
                                          <p:val>
                                            <p:strVal val="#ppt_x"/>
                                          </p:val>
                                        </p:tav>
                                        <p:tav tm="100000">
                                          <p:val>
                                            <p:strVal val="#ppt_x"/>
                                          </p:val>
                                        </p:tav>
                                      </p:tavLst>
                                    </p:anim>
                                    <p:anim calcmode="lin" valueType="num">
                                      <p:cBhvr additive="base">
                                        <p:cTn id="18" dur="5000" fill="hold"/>
                                        <p:tgtEl>
                                          <p:spTgt spid="419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nimBg="1"/>
      <p:bldP spid="4198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sz="quarter"/>
          </p:nvPr>
        </p:nvSpPr>
        <p:spPr/>
        <p:txBody>
          <a:bodyPr/>
          <a:lstStyle/>
          <a:p>
            <a:r>
              <a:rPr lang="tr-TR" sz="3200">
                <a:latin typeface="Monotype Corsiva" pitchFamily="66" charset="0"/>
              </a:rPr>
              <a:t>DAVRANIŞ 3</a:t>
            </a:r>
          </a:p>
        </p:txBody>
      </p:sp>
      <p:pic>
        <p:nvPicPr>
          <p:cNvPr id="43011" name="Picture 3" descr="stern1anim"/>
          <p:cNvPicPr>
            <a:picLocks noChangeAspect="1" noChangeArrowheads="1" noCrop="1"/>
          </p:cNvPicPr>
          <p:nvPr>
            <p:ph sz="quarter" idx="1"/>
          </p:nvPr>
        </p:nvPicPr>
        <p:blipFill>
          <a:blip r:embed="rId2"/>
          <a:srcRect/>
          <a:stretch>
            <a:fillRect/>
          </a:stretch>
        </p:blipFill>
        <p:spPr>
          <a:xfrm>
            <a:off x="0" y="3500438"/>
            <a:ext cx="828675" cy="720725"/>
          </a:xfrm>
          <a:noFill/>
          <a:ln/>
        </p:spPr>
      </p:pic>
      <p:pic>
        <p:nvPicPr>
          <p:cNvPr id="43012" name="Picture 4" descr="stern1anim"/>
          <p:cNvPicPr>
            <a:picLocks noChangeAspect="1" noChangeArrowheads="1" noCrop="1"/>
          </p:cNvPicPr>
          <p:nvPr>
            <p:ph sz="quarter" idx="2"/>
          </p:nvPr>
        </p:nvPicPr>
        <p:blipFill>
          <a:blip r:embed="rId2"/>
          <a:srcRect/>
          <a:stretch>
            <a:fillRect/>
          </a:stretch>
        </p:blipFill>
        <p:spPr>
          <a:xfrm>
            <a:off x="0" y="4581525"/>
            <a:ext cx="828675" cy="647700"/>
          </a:xfrm>
          <a:noFill/>
          <a:ln/>
        </p:spPr>
      </p:pic>
      <p:pic>
        <p:nvPicPr>
          <p:cNvPr id="43013" name="Picture 5" descr="stern1anim"/>
          <p:cNvPicPr>
            <a:picLocks noChangeAspect="1" noChangeArrowheads="1" noCrop="1"/>
          </p:cNvPicPr>
          <p:nvPr>
            <p:ph sz="quarter" idx="3"/>
          </p:nvPr>
        </p:nvPicPr>
        <p:blipFill>
          <a:blip r:embed="rId2"/>
          <a:srcRect/>
          <a:stretch>
            <a:fillRect/>
          </a:stretch>
        </p:blipFill>
        <p:spPr>
          <a:xfrm>
            <a:off x="0" y="5516563"/>
            <a:ext cx="828675" cy="576262"/>
          </a:xfrm>
          <a:noFill/>
          <a:ln/>
        </p:spPr>
      </p:pic>
      <p:sp>
        <p:nvSpPr>
          <p:cNvPr id="43014" name="WordArt 6"/>
          <p:cNvSpPr>
            <a:spLocks noChangeArrowheads="1" noChangeShapeType="1" noTextEdit="1"/>
          </p:cNvSpPr>
          <p:nvPr/>
        </p:nvSpPr>
        <p:spPr bwMode="auto">
          <a:xfrm>
            <a:off x="468313" y="1628775"/>
            <a:ext cx="8280400" cy="1008063"/>
          </a:xfrm>
          <a:prstGeom prst="rect">
            <a:avLst/>
          </a:prstGeom>
        </p:spPr>
        <p:txBody>
          <a:bodyPr wrap="none" fromWordArt="1">
            <a:prstTxWarp prst="textPlain">
              <a:avLst>
                <a:gd name="adj" fmla="val 50000"/>
              </a:avLst>
            </a:prstTxWarp>
          </a:bodyPr>
          <a:lstStyle/>
          <a:p>
            <a:r>
              <a:rPr lang="tr-TR" sz="3600" kern="10">
                <a:ln w="12700">
                  <a:solidFill>
                    <a:srgbClr val="EAEAEA"/>
                  </a:solidFill>
                  <a:round/>
                  <a:headEnd/>
                  <a:tailEnd/>
                </a:l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80000"/>
                    </a:srgbClr>
                  </a:outerShdw>
                </a:effectLst>
                <a:latin typeface="Arial Black"/>
              </a:rPr>
              <a:t>HİCRETİN NEDENLERİ</a:t>
            </a:r>
          </a:p>
        </p:txBody>
      </p:sp>
      <p:sp>
        <p:nvSpPr>
          <p:cNvPr id="43015" name="Text Box 7"/>
          <p:cNvSpPr txBox="1">
            <a:spLocks noChangeArrowheads="1"/>
          </p:cNvSpPr>
          <p:nvPr/>
        </p:nvSpPr>
        <p:spPr bwMode="auto">
          <a:xfrm>
            <a:off x="827088" y="3716338"/>
            <a:ext cx="7343775" cy="2225675"/>
          </a:xfrm>
          <a:prstGeom prst="rect">
            <a:avLst/>
          </a:prstGeom>
          <a:noFill/>
          <a:ln w="9525">
            <a:noFill/>
            <a:miter lim="800000"/>
            <a:headEnd/>
            <a:tailEnd/>
          </a:ln>
          <a:effectLst/>
        </p:spPr>
        <p:txBody>
          <a:bodyPr>
            <a:spAutoFit/>
          </a:bodyPr>
          <a:lstStyle/>
          <a:p>
            <a:pPr algn="l">
              <a:spcBef>
                <a:spcPct val="50000"/>
              </a:spcBef>
            </a:pPr>
            <a:r>
              <a:rPr lang="tr-TR" b="0" u="none">
                <a:latin typeface="Comic Sans MS" pitchFamily="66" charset="0"/>
              </a:rPr>
              <a:t>Müslümanları baskılardan kurtarmak</a:t>
            </a:r>
          </a:p>
          <a:p>
            <a:pPr algn="l">
              <a:spcBef>
                <a:spcPct val="50000"/>
              </a:spcBef>
            </a:pPr>
            <a:r>
              <a:rPr lang="tr-TR" b="0" u="none">
                <a:latin typeface="Comic Sans MS" pitchFamily="66" charset="0"/>
              </a:rPr>
              <a:t>Dağılmış olan Müslüman potansiyeli yeniden birleştirme</a:t>
            </a:r>
          </a:p>
          <a:p>
            <a:pPr algn="l">
              <a:spcBef>
                <a:spcPct val="50000"/>
              </a:spcBef>
            </a:pPr>
            <a:r>
              <a:rPr lang="tr-TR" b="0" u="none">
                <a:latin typeface="Comic Sans MS" pitchFamily="66" charset="0"/>
              </a:rPr>
              <a:t>İslam’ın temel değerlerini topluma hakim kılma</a:t>
            </a:r>
          </a:p>
          <a:p>
            <a:pPr algn="l">
              <a:spcBef>
                <a:spcPct val="50000"/>
              </a:spcBef>
            </a:pPr>
            <a:r>
              <a:rPr lang="tr-TR" b="0" u="none">
                <a:latin typeface="Comic Sans MS" pitchFamily="66" charset="0"/>
              </a:rPr>
              <a:t>Müslümanları hür bir ortama kavuşturma</a:t>
            </a:r>
          </a:p>
          <a:p>
            <a:pPr algn="l">
              <a:spcBef>
                <a:spcPct val="50000"/>
              </a:spcBef>
            </a:pPr>
            <a:r>
              <a:rPr lang="tr-TR" b="0" u="none">
                <a:latin typeface="Comic Sans MS" pitchFamily="66" charset="0"/>
              </a:rPr>
              <a:t>Medine’de İslam’ın parlak geleceğinin tespit edilmesi</a:t>
            </a:r>
          </a:p>
        </p:txBody>
      </p:sp>
      <p:pic>
        <p:nvPicPr>
          <p:cNvPr id="43016" name="Picture 8" descr="stern1anim"/>
          <p:cNvPicPr>
            <a:picLocks noChangeAspect="1" noChangeArrowheads="1" noCrop="1"/>
          </p:cNvPicPr>
          <p:nvPr>
            <p:ph sz="quarter" idx="4"/>
          </p:nvPr>
        </p:nvPicPr>
        <p:blipFill>
          <a:blip r:embed="rId2"/>
          <a:srcRect/>
          <a:stretch>
            <a:fillRect/>
          </a:stretch>
        </p:blipFill>
        <p:spPr>
          <a:xfrm>
            <a:off x="0" y="5084763"/>
            <a:ext cx="828675" cy="576262"/>
          </a:xfrm>
          <a:noFill/>
          <a:ln/>
        </p:spPr>
      </p:pic>
      <p:pic>
        <p:nvPicPr>
          <p:cNvPr id="43017" name="Picture 9" descr="stern1anim"/>
          <p:cNvPicPr>
            <a:picLocks noChangeAspect="1" noChangeArrowheads="1" noCrop="1"/>
          </p:cNvPicPr>
          <p:nvPr/>
        </p:nvPicPr>
        <p:blipFill>
          <a:blip r:embed="rId2"/>
          <a:srcRect/>
          <a:stretch>
            <a:fillRect/>
          </a:stretch>
        </p:blipFill>
        <p:spPr bwMode="auto">
          <a:xfrm>
            <a:off x="0" y="4076700"/>
            <a:ext cx="828675" cy="57626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43010"/>
                                        </p:tgtEl>
                                        <p:attrNameLst>
                                          <p:attrName>style.visibility</p:attrName>
                                        </p:attrNameLst>
                                      </p:cBhvr>
                                      <p:to>
                                        <p:strVal val="visible"/>
                                      </p:to>
                                    </p:set>
                                    <p:anim by="(-#ppt_w*2)" calcmode="lin" valueType="num">
                                      <p:cBhvr rctx="PPT">
                                        <p:cTn id="7" dur="500" autoRev="1" fill="hold">
                                          <p:stCondLst>
                                            <p:cond delay="0"/>
                                          </p:stCondLst>
                                        </p:cTn>
                                        <p:tgtEl>
                                          <p:spTgt spid="43010"/>
                                        </p:tgtEl>
                                        <p:attrNameLst>
                                          <p:attrName>ppt_w</p:attrName>
                                        </p:attrNameLst>
                                      </p:cBhvr>
                                    </p:anim>
                                    <p:anim by="(#ppt_w*0.50)" calcmode="lin" valueType="num">
                                      <p:cBhvr>
                                        <p:cTn id="8" dur="500" decel="50000" autoRev="1" fill="hold">
                                          <p:stCondLst>
                                            <p:cond delay="0"/>
                                          </p:stCondLst>
                                        </p:cTn>
                                        <p:tgtEl>
                                          <p:spTgt spid="43010"/>
                                        </p:tgtEl>
                                        <p:attrNameLst>
                                          <p:attrName>ppt_x</p:attrName>
                                        </p:attrNameLst>
                                      </p:cBhvr>
                                    </p:anim>
                                    <p:anim from="(-#ppt_h/2)" to="(#ppt_y)" calcmode="lin" valueType="num">
                                      <p:cBhvr>
                                        <p:cTn id="9" dur="1000" fill="hold">
                                          <p:stCondLst>
                                            <p:cond delay="0"/>
                                          </p:stCondLst>
                                        </p:cTn>
                                        <p:tgtEl>
                                          <p:spTgt spid="43010"/>
                                        </p:tgtEl>
                                        <p:attrNameLst>
                                          <p:attrName>ppt_y</p:attrName>
                                        </p:attrNameLst>
                                      </p:cBhvr>
                                    </p:anim>
                                    <p:animRot by="21600000">
                                      <p:cBhvr>
                                        <p:cTn id="10" dur="1000" fill="hold">
                                          <p:stCondLst>
                                            <p:cond delay="0"/>
                                          </p:stCondLst>
                                        </p:cTn>
                                        <p:tgtEl>
                                          <p:spTgt spid="43010"/>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43014"/>
                                        </p:tgtEl>
                                        <p:attrNameLst>
                                          <p:attrName>style.visibility</p:attrName>
                                        </p:attrNameLst>
                                      </p:cBhvr>
                                      <p:to>
                                        <p:strVal val="visible"/>
                                      </p:to>
                                    </p:set>
                                    <p:anim calcmode="lin" valueType="num">
                                      <p:cBhvr>
                                        <p:cTn id="15" dur="1000" fill="hold"/>
                                        <p:tgtEl>
                                          <p:spTgt spid="43014"/>
                                        </p:tgtEl>
                                        <p:attrNameLst>
                                          <p:attrName>ppt_w</p:attrName>
                                        </p:attrNameLst>
                                      </p:cBhvr>
                                      <p:tavLst>
                                        <p:tav tm="0">
                                          <p:val>
                                            <p:fltVal val="0"/>
                                          </p:val>
                                        </p:tav>
                                        <p:tav tm="100000">
                                          <p:val>
                                            <p:strVal val="#ppt_w"/>
                                          </p:val>
                                        </p:tav>
                                      </p:tavLst>
                                    </p:anim>
                                    <p:anim calcmode="lin" valueType="num">
                                      <p:cBhvr>
                                        <p:cTn id="16" dur="1000" fill="hold"/>
                                        <p:tgtEl>
                                          <p:spTgt spid="43014"/>
                                        </p:tgtEl>
                                        <p:attrNameLst>
                                          <p:attrName>ppt_h</p:attrName>
                                        </p:attrNameLst>
                                      </p:cBhvr>
                                      <p:tavLst>
                                        <p:tav tm="0">
                                          <p:val>
                                            <p:fltVal val="0"/>
                                          </p:val>
                                        </p:tav>
                                        <p:tav tm="100000">
                                          <p:val>
                                            <p:strVal val="#ppt_h"/>
                                          </p:val>
                                        </p:tav>
                                      </p:tavLst>
                                    </p:anim>
                                    <p:anim calcmode="lin" valueType="num">
                                      <p:cBhvr>
                                        <p:cTn id="17" dur="1000" fill="hold"/>
                                        <p:tgtEl>
                                          <p:spTgt spid="43014"/>
                                        </p:tgtEl>
                                        <p:attrNameLst>
                                          <p:attrName>style.rotation</p:attrName>
                                        </p:attrNameLst>
                                      </p:cBhvr>
                                      <p:tavLst>
                                        <p:tav tm="0">
                                          <p:val>
                                            <p:fltVal val="90"/>
                                          </p:val>
                                        </p:tav>
                                        <p:tav tm="100000">
                                          <p:val>
                                            <p:fltVal val="0"/>
                                          </p:val>
                                        </p:tav>
                                      </p:tavLst>
                                    </p:anim>
                                    <p:animEffect transition="in" filter="fade">
                                      <p:cBhvr>
                                        <p:cTn id="18" dur="1000"/>
                                        <p:tgtEl>
                                          <p:spTgt spid="43014"/>
                                        </p:tgtEl>
                                      </p:cBhvr>
                                    </p:animEffect>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43011"/>
                                        </p:tgtEl>
                                        <p:attrNameLst>
                                          <p:attrName>style.visibility</p:attrName>
                                        </p:attrNameLst>
                                      </p:cBhvr>
                                      <p:to>
                                        <p:strVal val="visible"/>
                                      </p:to>
                                    </p:set>
                                    <p:animEffect transition="in" filter="fade">
                                      <p:cBhvr>
                                        <p:cTn id="23" dur="770" decel="100000"/>
                                        <p:tgtEl>
                                          <p:spTgt spid="43011"/>
                                        </p:tgtEl>
                                      </p:cBhvr>
                                    </p:animEffect>
                                    <p:animScale>
                                      <p:cBhvr>
                                        <p:cTn id="24" dur="770" decel="100000"/>
                                        <p:tgtEl>
                                          <p:spTgt spid="43011"/>
                                        </p:tgtEl>
                                      </p:cBhvr>
                                      <p:from x="10000" y="10000"/>
                                      <p:to x="200000" y="450000"/>
                                    </p:animScale>
                                    <p:animScale>
                                      <p:cBhvr>
                                        <p:cTn id="25" dur="1230" accel="100000" fill="hold">
                                          <p:stCondLst>
                                            <p:cond delay="770"/>
                                          </p:stCondLst>
                                        </p:cTn>
                                        <p:tgtEl>
                                          <p:spTgt spid="43011"/>
                                        </p:tgtEl>
                                      </p:cBhvr>
                                      <p:from x="200000" y="450000"/>
                                      <p:to x="100000" y="100000"/>
                                    </p:animScale>
                                    <p:set>
                                      <p:cBhvr>
                                        <p:cTn id="26" dur="770" fill="hold"/>
                                        <p:tgtEl>
                                          <p:spTgt spid="43011"/>
                                        </p:tgtEl>
                                        <p:attrNameLst>
                                          <p:attrName>ppt_x</p:attrName>
                                        </p:attrNameLst>
                                      </p:cBhvr>
                                      <p:to>
                                        <p:strVal val="(0.5)"/>
                                      </p:to>
                                    </p:set>
                                    <p:anim from="(0.5)" to="(#ppt_x)" calcmode="lin" valueType="num">
                                      <p:cBhvr>
                                        <p:cTn id="27" dur="1230" accel="100000" fill="hold">
                                          <p:stCondLst>
                                            <p:cond delay="770"/>
                                          </p:stCondLst>
                                        </p:cTn>
                                        <p:tgtEl>
                                          <p:spTgt spid="43011"/>
                                        </p:tgtEl>
                                        <p:attrNameLst>
                                          <p:attrName>ppt_x</p:attrName>
                                        </p:attrNameLst>
                                      </p:cBhvr>
                                    </p:anim>
                                    <p:set>
                                      <p:cBhvr>
                                        <p:cTn id="28" dur="770" fill="hold"/>
                                        <p:tgtEl>
                                          <p:spTgt spid="43011"/>
                                        </p:tgtEl>
                                        <p:attrNameLst>
                                          <p:attrName>ppt_y</p:attrName>
                                        </p:attrNameLst>
                                      </p:cBhvr>
                                      <p:to>
                                        <p:strVal val="(#ppt_y+0.4)"/>
                                      </p:to>
                                    </p:set>
                                    <p:anim from="(#ppt_y+0.4)" to="(#ppt_y)" calcmode="lin" valueType="num">
                                      <p:cBhvr>
                                        <p:cTn id="29" dur="1230" accel="100000" fill="hold">
                                          <p:stCondLst>
                                            <p:cond delay="770"/>
                                          </p:stCondLst>
                                        </p:cTn>
                                        <p:tgtEl>
                                          <p:spTgt spid="43011"/>
                                        </p:tgtEl>
                                        <p:attrNameLst>
                                          <p:attrName>ppt_y</p:attrName>
                                        </p:attrNameLst>
                                      </p:cBhvr>
                                    </p:anim>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nodeType="clickEffect">
                                  <p:stCondLst>
                                    <p:cond delay="0"/>
                                  </p:stCondLst>
                                  <p:iterate type="lt">
                                    <p:tmPct val="10000"/>
                                  </p:iterate>
                                  <p:childTnLst>
                                    <p:set>
                                      <p:cBhvr>
                                        <p:cTn id="33" dur="1" fill="hold">
                                          <p:stCondLst>
                                            <p:cond delay="0"/>
                                          </p:stCondLst>
                                        </p:cTn>
                                        <p:tgtEl>
                                          <p:spTgt spid="43015">
                                            <p:txEl>
                                              <p:pRg st="0" end="0"/>
                                            </p:txEl>
                                          </p:spTgt>
                                        </p:tgtEl>
                                        <p:attrNameLst>
                                          <p:attrName>style.visibility</p:attrName>
                                        </p:attrNameLst>
                                      </p:cBhvr>
                                      <p:to>
                                        <p:strVal val="visible"/>
                                      </p:to>
                                    </p:set>
                                    <p:anim by="(-#ppt_w*2)" calcmode="lin" valueType="num">
                                      <p:cBhvr rctx="PPT">
                                        <p:cTn id="34" dur="500" autoRev="1" fill="hold">
                                          <p:stCondLst>
                                            <p:cond delay="0"/>
                                          </p:stCondLst>
                                        </p:cTn>
                                        <p:tgtEl>
                                          <p:spTgt spid="43015">
                                            <p:txEl>
                                              <p:pRg st="0" end="0"/>
                                            </p:txEl>
                                          </p:spTgt>
                                        </p:tgtEl>
                                        <p:attrNameLst>
                                          <p:attrName>ppt_w</p:attrName>
                                        </p:attrNameLst>
                                      </p:cBhvr>
                                    </p:anim>
                                    <p:anim by="(#ppt_w*0.50)" calcmode="lin" valueType="num">
                                      <p:cBhvr>
                                        <p:cTn id="35" dur="500" decel="50000" autoRev="1" fill="hold">
                                          <p:stCondLst>
                                            <p:cond delay="0"/>
                                          </p:stCondLst>
                                        </p:cTn>
                                        <p:tgtEl>
                                          <p:spTgt spid="43015">
                                            <p:txEl>
                                              <p:pRg st="0" end="0"/>
                                            </p:txEl>
                                          </p:spTgt>
                                        </p:tgtEl>
                                        <p:attrNameLst>
                                          <p:attrName>ppt_x</p:attrName>
                                        </p:attrNameLst>
                                      </p:cBhvr>
                                    </p:anim>
                                    <p:anim from="(-#ppt_h/2)" to="(#ppt_y)" calcmode="lin" valueType="num">
                                      <p:cBhvr>
                                        <p:cTn id="36" dur="1000" fill="hold">
                                          <p:stCondLst>
                                            <p:cond delay="0"/>
                                          </p:stCondLst>
                                        </p:cTn>
                                        <p:tgtEl>
                                          <p:spTgt spid="43015">
                                            <p:txEl>
                                              <p:pRg st="0" end="0"/>
                                            </p:txEl>
                                          </p:spTgt>
                                        </p:tgtEl>
                                        <p:attrNameLst>
                                          <p:attrName>ppt_y</p:attrName>
                                        </p:attrNameLst>
                                      </p:cBhvr>
                                    </p:anim>
                                    <p:animRot by="21600000">
                                      <p:cBhvr>
                                        <p:cTn id="37" dur="1000" fill="hold">
                                          <p:stCondLst>
                                            <p:cond delay="0"/>
                                          </p:stCondLst>
                                        </p:cTn>
                                        <p:tgtEl>
                                          <p:spTgt spid="43015">
                                            <p:txEl>
                                              <p:pRg st="0" end="0"/>
                                            </p:txEl>
                                          </p:spTgt>
                                        </p:tgtEl>
                                        <p:attrNameLst>
                                          <p:attrName>r</p:attrName>
                                        </p:attrNameLst>
                                      </p:cBhvr>
                                    </p:animRot>
                                  </p:childTnLst>
                                </p:cTn>
                              </p:par>
                            </p:childTnLst>
                          </p:cTn>
                        </p:par>
                      </p:childTnLst>
                    </p:cTn>
                  </p:par>
                  <p:par>
                    <p:cTn id="38" fill="hold">
                      <p:stCondLst>
                        <p:cond delay="indefinite"/>
                      </p:stCondLst>
                      <p:childTnLst>
                        <p:par>
                          <p:cTn id="39" fill="hold">
                            <p:stCondLst>
                              <p:cond delay="0"/>
                            </p:stCondLst>
                            <p:childTnLst>
                              <p:par>
                                <p:cTn id="40" presetID="51" presetClass="entr" presetSubtype="0" fill="hold" nodeType="clickEffect">
                                  <p:stCondLst>
                                    <p:cond delay="0"/>
                                  </p:stCondLst>
                                  <p:childTnLst>
                                    <p:set>
                                      <p:cBhvr>
                                        <p:cTn id="41" dur="1" fill="hold">
                                          <p:stCondLst>
                                            <p:cond delay="0"/>
                                          </p:stCondLst>
                                        </p:cTn>
                                        <p:tgtEl>
                                          <p:spTgt spid="43017"/>
                                        </p:tgtEl>
                                        <p:attrNameLst>
                                          <p:attrName>style.visibility</p:attrName>
                                        </p:attrNameLst>
                                      </p:cBhvr>
                                      <p:to>
                                        <p:strVal val="visible"/>
                                      </p:to>
                                    </p:set>
                                    <p:animEffect transition="in" filter="fade">
                                      <p:cBhvr>
                                        <p:cTn id="42" dur="770" decel="100000"/>
                                        <p:tgtEl>
                                          <p:spTgt spid="43017"/>
                                        </p:tgtEl>
                                      </p:cBhvr>
                                    </p:animEffect>
                                    <p:animScale>
                                      <p:cBhvr>
                                        <p:cTn id="43" dur="770" decel="100000"/>
                                        <p:tgtEl>
                                          <p:spTgt spid="43017"/>
                                        </p:tgtEl>
                                      </p:cBhvr>
                                      <p:from x="10000" y="10000"/>
                                      <p:to x="200000" y="450000"/>
                                    </p:animScale>
                                    <p:animScale>
                                      <p:cBhvr>
                                        <p:cTn id="44" dur="1230" accel="100000" fill="hold">
                                          <p:stCondLst>
                                            <p:cond delay="770"/>
                                          </p:stCondLst>
                                        </p:cTn>
                                        <p:tgtEl>
                                          <p:spTgt spid="43017"/>
                                        </p:tgtEl>
                                      </p:cBhvr>
                                      <p:from x="200000" y="450000"/>
                                      <p:to x="100000" y="100000"/>
                                    </p:animScale>
                                    <p:set>
                                      <p:cBhvr>
                                        <p:cTn id="45" dur="770" fill="hold"/>
                                        <p:tgtEl>
                                          <p:spTgt spid="43017"/>
                                        </p:tgtEl>
                                        <p:attrNameLst>
                                          <p:attrName>ppt_x</p:attrName>
                                        </p:attrNameLst>
                                      </p:cBhvr>
                                      <p:to>
                                        <p:strVal val="(0.5)"/>
                                      </p:to>
                                    </p:set>
                                    <p:anim from="(0.5)" to="(#ppt_x)" calcmode="lin" valueType="num">
                                      <p:cBhvr>
                                        <p:cTn id="46" dur="1230" accel="100000" fill="hold">
                                          <p:stCondLst>
                                            <p:cond delay="770"/>
                                          </p:stCondLst>
                                        </p:cTn>
                                        <p:tgtEl>
                                          <p:spTgt spid="43017"/>
                                        </p:tgtEl>
                                        <p:attrNameLst>
                                          <p:attrName>ppt_x</p:attrName>
                                        </p:attrNameLst>
                                      </p:cBhvr>
                                    </p:anim>
                                    <p:set>
                                      <p:cBhvr>
                                        <p:cTn id="47" dur="770" fill="hold"/>
                                        <p:tgtEl>
                                          <p:spTgt spid="43017"/>
                                        </p:tgtEl>
                                        <p:attrNameLst>
                                          <p:attrName>ppt_y</p:attrName>
                                        </p:attrNameLst>
                                      </p:cBhvr>
                                      <p:to>
                                        <p:strVal val="(#ppt_y+0.4)"/>
                                      </p:to>
                                    </p:set>
                                    <p:anim from="(#ppt_y+0.4)" to="(#ppt_y)" calcmode="lin" valueType="num">
                                      <p:cBhvr>
                                        <p:cTn id="48" dur="1230" accel="100000" fill="hold">
                                          <p:stCondLst>
                                            <p:cond delay="770"/>
                                          </p:stCondLst>
                                        </p:cTn>
                                        <p:tgtEl>
                                          <p:spTgt spid="43017"/>
                                        </p:tgtEl>
                                        <p:attrNameLst>
                                          <p:attrName>ppt_y</p:attrName>
                                        </p:attrNameLst>
                                      </p:cBhvr>
                                    </p:anim>
                                  </p:childTnLst>
                                </p:cTn>
                              </p:par>
                            </p:childTnLst>
                          </p:cTn>
                        </p:par>
                      </p:childTnLst>
                    </p:cTn>
                  </p:par>
                  <p:par>
                    <p:cTn id="49" fill="hold">
                      <p:stCondLst>
                        <p:cond delay="indefinite"/>
                      </p:stCondLst>
                      <p:childTnLst>
                        <p:par>
                          <p:cTn id="50" fill="hold">
                            <p:stCondLst>
                              <p:cond delay="0"/>
                            </p:stCondLst>
                            <p:childTnLst>
                              <p:par>
                                <p:cTn id="51" presetID="56" presetClass="entr" presetSubtype="0" fill="hold" nodeType="clickEffect">
                                  <p:stCondLst>
                                    <p:cond delay="0"/>
                                  </p:stCondLst>
                                  <p:iterate type="lt">
                                    <p:tmPct val="10000"/>
                                  </p:iterate>
                                  <p:childTnLst>
                                    <p:set>
                                      <p:cBhvr>
                                        <p:cTn id="52" dur="1" fill="hold">
                                          <p:stCondLst>
                                            <p:cond delay="0"/>
                                          </p:stCondLst>
                                        </p:cTn>
                                        <p:tgtEl>
                                          <p:spTgt spid="43015">
                                            <p:txEl>
                                              <p:pRg st="1" end="1"/>
                                            </p:txEl>
                                          </p:spTgt>
                                        </p:tgtEl>
                                        <p:attrNameLst>
                                          <p:attrName>style.visibility</p:attrName>
                                        </p:attrNameLst>
                                      </p:cBhvr>
                                      <p:to>
                                        <p:strVal val="visible"/>
                                      </p:to>
                                    </p:set>
                                    <p:anim by="(-#ppt_w*2)" calcmode="lin" valueType="num">
                                      <p:cBhvr rctx="PPT">
                                        <p:cTn id="53" dur="500" autoRev="1" fill="hold">
                                          <p:stCondLst>
                                            <p:cond delay="0"/>
                                          </p:stCondLst>
                                        </p:cTn>
                                        <p:tgtEl>
                                          <p:spTgt spid="43015">
                                            <p:txEl>
                                              <p:pRg st="1" end="1"/>
                                            </p:txEl>
                                          </p:spTgt>
                                        </p:tgtEl>
                                        <p:attrNameLst>
                                          <p:attrName>ppt_w</p:attrName>
                                        </p:attrNameLst>
                                      </p:cBhvr>
                                    </p:anim>
                                    <p:anim by="(#ppt_w*0.50)" calcmode="lin" valueType="num">
                                      <p:cBhvr>
                                        <p:cTn id="54" dur="500" decel="50000" autoRev="1" fill="hold">
                                          <p:stCondLst>
                                            <p:cond delay="0"/>
                                          </p:stCondLst>
                                        </p:cTn>
                                        <p:tgtEl>
                                          <p:spTgt spid="43015">
                                            <p:txEl>
                                              <p:pRg st="1" end="1"/>
                                            </p:txEl>
                                          </p:spTgt>
                                        </p:tgtEl>
                                        <p:attrNameLst>
                                          <p:attrName>ppt_x</p:attrName>
                                        </p:attrNameLst>
                                      </p:cBhvr>
                                    </p:anim>
                                    <p:anim from="(-#ppt_h/2)" to="(#ppt_y)" calcmode="lin" valueType="num">
                                      <p:cBhvr>
                                        <p:cTn id="55" dur="1000" fill="hold">
                                          <p:stCondLst>
                                            <p:cond delay="0"/>
                                          </p:stCondLst>
                                        </p:cTn>
                                        <p:tgtEl>
                                          <p:spTgt spid="43015">
                                            <p:txEl>
                                              <p:pRg st="1" end="1"/>
                                            </p:txEl>
                                          </p:spTgt>
                                        </p:tgtEl>
                                        <p:attrNameLst>
                                          <p:attrName>ppt_y</p:attrName>
                                        </p:attrNameLst>
                                      </p:cBhvr>
                                    </p:anim>
                                    <p:animRot by="21600000">
                                      <p:cBhvr>
                                        <p:cTn id="56" dur="1000" fill="hold">
                                          <p:stCondLst>
                                            <p:cond delay="0"/>
                                          </p:stCondLst>
                                        </p:cTn>
                                        <p:tgtEl>
                                          <p:spTgt spid="43015">
                                            <p:txEl>
                                              <p:pRg st="1" end="1"/>
                                            </p:txEl>
                                          </p:spTgt>
                                        </p:tgtEl>
                                        <p:attrNameLst>
                                          <p:attrName>r</p:attrName>
                                        </p:attrNameLst>
                                      </p:cBhvr>
                                    </p:animRot>
                                  </p:childTnLst>
                                </p:cTn>
                              </p:par>
                            </p:childTnLst>
                          </p:cTn>
                        </p:par>
                      </p:childTnLst>
                    </p:cTn>
                  </p:par>
                  <p:par>
                    <p:cTn id="57" fill="hold">
                      <p:stCondLst>
                        <p:cond delay="indefinite"/>
                      </p:stCondLst>
                      <p:childTnLst>
                        <p:par>
                          <p:cTn id="58" fill="hold">
                            <p:stCondLst>
                              <p:cond delay="0"/>
                            </p:stCondLst>
                            <p:childTnLst>
                              <p:par>
                                <p:cTn id="59" presetID="51" presetClass="entr" presetSubtype="0" fill="hold" nodeType="clickEffect">
                                  <p:stCondLst>
                                    <p:cond delay="0"/>
                                  </p:stCondLst>
                                  <p:childTnLst>
                                    <p:set>
                                      <p:cBhvr>
                                        <p:cTn id="60" dur="1" fill="hold">
                                          <p:stCondLst>
                                            <p:cond delay="0"/>
                                          </p:stCondLst>
                                        </p:cTn>
                                        <p:tgtEl>
                                          <p:spTgt spid="43012"/>
                                        </p:tgtEl>
                                        <p:attrNameLst>
                                          <p:attrName>style.visibility</p:attrName>
                                        </p:attrNameLst>
                                      </p:cBhvr>
                                      <p:to>
                                        <p:strVal val="visible"/>
                                      </p:to>
                                    </p:set>
                                    <p:animEffect transition="in" filter="fade">
                                      <p:cBhvr>
                                        <p:cTn id="61" dur="770" decel="100000"/>
                                        <p:tgtEl>
                                          <p:spTgt spid="43012"/>
                                        </p:tgtEl>
                                      </p:cBhvr>
                                    </p:animEffect>
                                    <p:animScale>
                                      <p:cBhvr>
                                        <p:cTn id="62" dur="770" decel="100000"/>
                                        <p:tgtEl>
                                          <p:spTgt spid="43012"/>
                                        </p:tgtEl>
                                      </p:cBhvr>
                                      <p:from x="10000" y="10000"/>
                                      <p:to x="200000" y="450000"/>
                                    </p:animScale>
                                    <p:animScale>
                                      <p:cBhvr>
                                        <p:cTn id="63" dur="1230" accel="100000" fill="hold">
                                          <p:stCondLst>
                                            <p:cond delay="770"/>
                                          </p:stCondLst>
                                        </p:cTn>
                                        <p:tgtEl>
                                          <p:spTgt spid="43012"/>
                                        </p:tgtEl>
                                      </p:cBhvr>
                                      <p:from x="200000" y="450000"/>
                                      <p:to x="100000" y="100000"/>
                                    </p:animScale>
                                    <p:set>
                                      <p:cBhvr>
                                        <p:cTn id="64" dur="770" fill="hold"/>
                                        <p:tgtEl>
                                          <p:spTgt spid="43012"/>
                                        </p:tgtEl>
                                        <p:attrNameLst>
                                          <p:attrName>ppt_x</p:attrName>
                                        </p:attrNameLst>
                                      </p:cBhvr>
                                      <p:to>
                                        <p:strVal val="(0.5)"/>
                                      </p:to>
                                    </p:set>
                                    <p:anim from="(0.5)" to="(#ppt_x)" calcmode="lin" valueType="num">
                                      <p:cBhvr>
                                        <p:cTn id="65" dur="1230" accel="100000" fill="hold">
                                          <p:stCondLst>
                                            <p:cond delay="770"/>
                                          </p:stCondLst>
                                        </p:cTn>
                                        <p:tgtEl>
                                          <p:spTgt spid="43012"/>
                                        </p:tgtEl>
                                        <p:attrNameLst>
                                          <p:attrName>ppt_x</p:attrName>
                                        </p:attrNameLst>
                                      </p:cBhvr>
                                    </p:anim>
                                    <p:set>
                                      <p:cBhvr>
                                        <p:cTn id="66" dur="770" fill="hold"/>
                                        <p:tgtEl>
                                          <p:spTgt spid="43012"/>
                                        </p:tgtEl>
                                        <p:attrNameLst>
                                          <p:attrName>ppt_y</p:attrName>
                                        </p:attrNameLst>
                                      </p:cBhvr>
                                      <p:to>
                                        <p:strVal val="(#ppt_y+0.4)"/>
                                      </p:to>
                                    </p:set>
                                    <p:anim from="(#ppt_y+0.4)" to="(#ppt_y)" calcmode="lin" valueType="num">
                                      <p:cBhvr>
                                        <p:cTn id="67" dur="1230" accel="100000" fill="hold">
                                          <p:stCondLst>
                                            <p:cond delay="770"/>
                                          </p:stCondLst>
                                        </p:cTn>
                                        <p:tgtEl>
                                          <p:spTgt spid="43012"/>
                                        </p:tgtEl>
                                        <p:attrNameLst>
                                          <p:attrName>ppt_y</p:attrName>
                                        </p:attrNameLst>
                                      </p:cBhvr>
                                    </p:anim>
                                  </p:childTnLst>
                                </p:cTn>
                              </p:par>
                            </p:childTnLst>
                          </p:cTn>
                        </p:par>
                      </p:childTnLst>
                    </p:cTn>
                  </p:par>
                  <p:par>
                    <p:cTn id="68" fill="hold">
                      <p:stCondLst>
                        <p:cond delay="indefinite"/>
                      </p:stCondLst>
                      <p:childTnLst>
                        <p:par>
                          <p:cTn id="69" fill="hold">
                            <p:stCondLst>
                              <p:cond delay="0"/>
                            </p:stCondLst>
                            <p:childTnLst>
                              <p:par>
                                <p:cTn id="70" presetID="56" presetClass="entr" presetSubtype="0" fill="hold" nodeType="clickEffect">
                                  <p:stCondLst>
                                    <p:cond delay="0"/>
                                  </p:stCondLst>
                                  <p:iterate type="lt">
                                    <p:tmPct val="10000"/>
                                  </p:iterate>
                                  <p:childTnLst>
                                    <p:set>
                                      <p:cBhvr>
                                        <p:cTn id="71" dur="1" fill="hold">
                                          <p:stCondLst>
                                            <p:cond delay="0"/>
                                          </p:stCondLst>
                                        </p:cTn>
                                        <p:tgtEl>
                                          <p:spTgt spid="43015">
                                            <p:txEl>
                                              <p:pRg st="2" end="2"/>
                                            </p:txEl>
                                          </p:spTgt>
                                        </p:tgtEl>
                                        <p:attrNameLst>
                                          <p:attrName>style.visibility</p:attrName>
                                        </p:attrNameLst>
                                      </p:cBhvr>
                                      <p:to>
                                        <p:strVal val="visible"/>
                                      </p:to>
                                    </p:set>
                                    <p:anim by="(-#ppt_w*2)" calcmode="lin" valueType="num">
                                      <p:cBhvr rctx="PPT">
                                        <p:cTn id="72" dur="500" autoRev="1" fill="hold">
                                          <p:stCondLst>
                                            <p:cond delay="0"/>
                                          </p:stCondLst>
                                        </p:cTn>
                                        <p:tgtEl>
                                          <p:spTgt spid="43015">
                                            <p:txEl>
                                              <p:pRg st="2" end="2"/>
                                            </p:txEl>
                                          </p:spTgt>
                                        </p:tgtEl>
                                        <p:attrNameLst>
                                          <p:attrName>ppt_w</p:attrName>
                                        </p:attrNameLst>
                                      </p:cBhvr>
                                    </p:anim>
                                    <p:anim by="(#ppt_w*0.50)" calcmode="lin" valueType="num">
                                      <p:cBhvr>
                                        <p:cTn id="73" dur="500" decel="50000" autoRev="1" fill="hold">
                                          <p:stCondLst>
                                            <p:cond delay="0"/>
                                          </p:stCondLst>
                                        </p:cTn>
                                        <p:tgtEl>
                                          <p:spTgt spid="43015">
                                            <p:txEl>
                                              <p:pRg st="2" end="2"/>
                                            </p:txEl>
                                          </p:spTgt>
                                        </p:tgtEl>
                                        <p:attrNameLst>
                                          <p:attrName>ppt_x</p:attrName>
                                        </p:attrNameLst>
                                      </p:cBhvr>
                                    </p:anim>
                                    <p:anim from="(-#ppt_h/2)" to="(#ppt_y)" calcmode="lin" valueType="num">
                                      <p:cBhvr>
                                        <p:cTn id="74" dur="1000" fill="hold">
                                          <p:stCondLst>
                                            <p:cond delay="0"/>
                                          </p:stCondLst>
                                        </p:cTn>
                                        <p:tgtEl>
                                          <p:spTgt spid="43015">
                                            <p:txEl>
                                              <p:pRg st="2" end="2"/>
                                            </p:txEl>
                                          </p:spTgt>
                                        </p:tgtEl>
                                        <p:attrNameLst>
                                          <p:attrName>ppt_y</p:attrName>
                                        </p:attrNameLst>
                                      </p:cBhvr>
                                    </p:anim>
                                    <p:animRot by="21600000">
                                      <p:cBhvr>
                                        <p:cTn id="75" dur="1000" fill="hold">
                                          <p:stCondLst>
                                            <p:cond delay="0"/>
                                          </p:stCondLst>
                                        </p:cTn>
                                        <p:tgtEl>
                                          <p:spTgt spid="43015">
                                            <p:txEl>
                                              <p:pRg st="2" end="2"/>
                                            </p:txEl>
                                          </p:spTgt>
                                        </p:tgtEl>
                                        <p:attrNameLst>
                                          <p:attrName>r</p:attrName>
                                        </p:attrNameLst>
                                      </p:cBhvr>
                                    </p:animRot>
                                  </p:childTnLst>
                                </p:cTn>
                              </p:par>
                            </p:childTnLst>
                          </p:cTn>
                        </p:par>
                      </p:childTnLst>
                    </p:cTn>
                  </p:par>
                  <p:par>
                    <p:cTn id="76" fill="hold">
                      <p:stCondLst>
                        <p:cond delay="indefinite"/>
                      </p:stCondLst>
                      <p:childTnLst>
                        <p:par>
                          <p:cTn id="77" fill="hold">
                            <p:stCondLst>
                              <p:cond delay="0"/>
                            </p:stCondLst>
                            <p:childTnLst>
                              <p:par>
                                <p:cTn id="78" presetID="51" presetClass="entr" presetSubtype="0" fill="hold" nodeType="clickEffect">
                                  <p:stCondLst>
                                    <p:cond delay="0"/>
                                  </p:stCondLst>
                                  <p:childTnLst>
                                    <p:set>
                                      <p:cBhvr>
                                        <p:cTn id="79" dur="1" fill="hold">
                                          <p:stCondLst>
                                            <p:cond delay="0"/>
                                          </p:stCondLst>
                                        </p:cTn>
                                        <p:tgtEl>
                                          <p:spTgt spid="43016"/>
                                        </p:tgtEl>
                                        <p:attrNameLst>
                                          <p:attrName>style.visibility</p:attrName>
                                        </p:attrNameLst>
                                      </p:cBhvr>
                                      <p:to>
                                        <p:strVal val="visible"/>
                                      </p:to>
                                    </p:set>
                                    <p:animEffect transition="in" filter="fade">
                                      <p:cBhvr>
                                        <p:cTn id="80" dur="770" decel="100000"/>
                                        <p:tgtEl>
                                          <p:spTgt spid="43016"/>
                                        </p:tgtEl>
                                      </p:cBhvr>
                                    </p:animEffect>
                                    <p:animScale>
                                      <p:cBhvr>
                                        <p:cTn id="81" dur="770" decel="100000"/>
                                        <p:tgtEl>
                                          <p:spTgt spid="43016"/>
                                        </p:tgtEl>
                                      </p:cBhvr>
                                      <p:from x="10000" y="10000"/>
                                      <p:to x="200000" y="450000"/>
                                    </p:animScale>
                                    <p:animScale>
                                      <p:cBhvr>
                                        <p:cTn id="82" dur="1230" accel="100000" fill="hold">
                                          <p:stCondLst>
                                            <p:cond delay="770"/>
                                          </p:stCondLst>
                                        </p:cTn>
                                        <p:tgtEl>
                                          <p:spTgt spid="43016"/>
                                        </p:tgtEl>
                                      </p:cBhvr>
                                      <p:from x="200000" y="450000"/>
                                      <p:to x="100000" y="100000"/>
                                    </p:animScale>
                                    <p:set>
                                      <p:cBhvr>
                                        <p:cTn id="83" dur="770" fill="hold"/>
                                        <p:tgtEl>
                                          <p:spTgt spid="43016"/>
                                        </p:tgtEl>
                                        <p:attrNameLst>
                                          <p:attrName>ppt_x</p:attrName>
                                        </p:attrNameLst>
                                      </p:cBhvr>
                                      <p:to>
                                        <p:strVal val="(0.5)"/>
                                      </p:to>
                                    </p:set>
                                    <p:anim from="(0.5)" to="(#ppt_x)" calcmode="lin" valueType="num">
                                      <p:cBhvr>
                                        <p:cTn id="84" dur="1230" accel="100000" fill="hold">
                                          <p:stCondLst>
                                            <p:cond delay="770"/>
                                          </p:stCondLst>
                                        </p:cTn>
                                        <p:tgtEl>
                                          <p:spTgt spid="43016"/>
                                        </p:tgtEl>
                                        <p:attrNameLst>
                                          <p:attrName>ppt_x</p:attrName>
                                        </p:attrNameLst>
                                      </p:cBhvr>
                                    </p:anim>
                                    <p:set>
                                      <p:cBhvr>
                                        <p:cTn id="85" dur="770" fill="hold"/>
                                        <p:tgtEl>
                                          <p:spTgt spid="43016"/>
                                        </p:tgtEl>
                                        <p:attrNameLst>
                                          <p:attrName>ppt_y</p:attrName>
                                        </p:attrNameLst>
                                      </p:cBhvr>
                                      <p:to>
                                        <p:strVal val="(#ppt_y+0.4)"/>
                                      </p:to>
                                    </p:set>
                                    <p:anim from="(#ppt_y+0.4)" to="(#ppt_y)" calcmode="lin" valueType="num">
                                      <p:cBhvr>
                                        <p:cTn id="86" dur="1230" accel="100000" fill="hold">
                                          <p:stCondLst>
                                            <p:cond delay="770"/>
                                          </p:stCondLst>
                                        </p:cTn>
                                        <p:tgtEl>
                                          <p:spTgt spid="43016"/>
                                        </p:tgtEl>
                                        <p:attrNameLst>
                                          <p:attrName>ppt_y</p:attrName>
                                        </p:attrNameLst>
                                      </p:cBhvr>
                                    </p:anim>
                                  </p:childTnLst>
                                </p:cTn>
                              </p:par>
                            </p:childTnLst>
                          </p:cTn>
                        </p:par>
                      </p:childTnLst>
                    </p:cTn>
                  </p:par>
                  <p:par>
                    <p:cTn id="87" fill="hold">
                      <p:stCondLst>
                        <p:cond delay="indefinite"/>
                      </p:stCondLst>
                      <p:childTnLst>
                        <p:par>
                          <p:cTn id="88" fill="hold">
                            <p:stCondLst>
                              <p:cond delay="0"/>
                            </p:stCondLst>
                            <p:childTnLst>
                              <p:par>
                                <p:cTn id="89" presetID="56" presetClass="entr" presetSubtype="0" fill="hold" nodeType="clickEffect">
                                  <p:stCondLst>
                                    <p:cond delay="0"/>
                                  </p:stCondLst>
                                  <p:iterate type="lt">
                                    <p:tmPct val="10000"/>
                                  </p:iterate>
                                  <p:childTnLst>
                                    <p:set>
                                      <p:cBhvr>
                                        <p:cTn id="90" dur="1" fill="hold">
                                          <p:stCondLst>
                                            <p:cond delay="0"/>
                                          </p:stCondLst>
                                        </p:cTn>
                                        <p:tgtEl>
                                          <p:spTgt spid="43015">
                                            <p:txEl>
                                              <p:pRg st="3" end="3"/>
                                            </p:txEl>
                                          </p:spTgt>
                                        </p:tgtEl>
                                        <p:attrNameLst>
                                          <p:attrName>style.visibility</p:attrName>
                                        </p:attrNameLst>
                                      </p:cBhvr>
                                      <p:to>
                                        <p:strVal val="visible"/>
                                      </p:to>
                                    </p:set>
                                    <p:anim by="(-#ppt_w*2)" calcmode="lin" valueType="num">
                                      <p:cBhvr rctx="PPT">
                                        <p:cTn id="91" dur="500" autoRev="1" fill="hold">
                                          <p:stCondLst>
                                            <p:cond delay="0"/>
                                          </p:stCondLst>
                                        </p:cTn>
                                        <p:tgtEl>
                                          <p:spTgt spid="43015">
                                            <p:txEl>
                                              <p:pRg st="3" end="3"/>
                                            </p:txEl>
                                          </p:spTgt>
                                        </p:tgtEl>
                                        <p:attrNameLst>
                                          <p:attrName>ppt_w</p:attrName>
                                        </p:attrNameLst>
                                      </p:cBhvr>
                                    </p:anim>
                                    <p:anim by="(#ppt_w*0.50)" calcmode="lin" valueType="num">
                                      <p:cBhvr>
                                        <p:cTn id="92" dur="500" decel="50000" autoRev="1" fill="hold">
                                          <p:stCondLst>
                                            <p:cond delay="0"/>
                                          </p:stCondLst>
                                        </p:cTn>
                                        <p:tgtEl>
                                          <p:spTgt spid="43015">
                                            <p:txEl>
                                              <p:pRg st="3" end="3"/>
                                            </p:txEl>
                                          </p:spTgt>
                                        </p:tgtEl>
                                        <p:attrNameLst>
                                          <p:attrName>ppt_x</p:attrName>
                                        </p:attrNameLst>
                                      </p:cBhvr>
                                    </p:anim>
                                    <p:anim from="(-#ppt_h/2)" to="(#ppt_y)" calcmode="lin" valueType="num">
                                      <p:cBhvr>
                                        <p:cTn id="93" dur="1000" fill="hold">
                                          <p:stCondLst>
                                            <p:cond delay="0"/>
                                          </p:stCondLst>
                                        </p:cTn>
                                        <p:tgtEl>
                                          <p:spTgt spid="43015">
                                            <p:txEl>
                                              <p:pRg st="3" end="3"/>
                                            </p:txEl>
                                          </p:spTgt>
                                        </p:tgtEl>
                                        <p:attrNameLst>
                                          <p:attrName>ppt_y</p:attrName>
                                        </p:attrNameLst>
                                      </p:cBhvr>
                                    </p:anim>
                                    <p:animRot by="21600000">
                                      <p:cBhvr>
                                        <p:cTn id="94" dur="1000" fill="hold">
                                          <p:stCondLst>
                                            <p:cond delay="0"/>
                                          </p:stCondLst>
                                        </p:cTn>
                                        <p:tgtEl>
                                          <p:spTgt spid="43015">
                                            <p:txEl>
                                              <p:pRg st="3" end="3"/>
                                            </p:txEl>
                                          </p:spTgt>
                                        </p:tgtEl>
                                        <p:attrNameLst>
                                          <p:attrName>r</p:attrName>
                                        </p:attrNameLst>
                                      </p:cBhvr>
                                    </p:animRot>
                                  </p:childTnLst>
                                </p:cTn>
                              </p:par>
                            </p:childTnLst>
                          </p:cTn>
                        </p:par>
                      </p:childTnLst>
                    </p:cTn>
                  </p:par>
                  <p:par>
                    <p:cTn id="95" fill="hold">
                      <p:stCondLst>
                        <p:cond delay="indefinite"/>
                      </p:stCondLst>
                      <p:childTnLst>
                        <p:par>
                          <p:cTn id="96" fill="hold">
                            <p:stCondLst>
                              <p:cond delay="0"/>
                            </p:stCondLst>
                            <p:childTnLst>
                              <p:par>
                                <p:cTn id="97" presetID="51" presetClass="entr" presetSubtype="0" fill="hold" nodeType="clickEffect">
                                  <p:stCondLst>
                                    <p:cond delay="0"/>
                                  </p:stCondLst>
                                  <p:childTnLst>
                                    <p:set>
                                      <p:cBhvr>
                                        <p:cTn id="98" dur="1" fill="hold">
                                          <p:stCondLst>
                                            <p:cond delay="0"/>
                                          </p:stCondLst>
                                        </p:cTn>
                                        <p:tgtEl>
                                          <p:spTgt spid="43013"/>
                                        </p:tgtEl>
                                        <p:attrNameLst>
                                          <p:attrName>style.visibility</p:attrName>
                                        </p:attrNameLst>
                                      </p:cBhvr>
                                      <p:to>
                                        <p:strVal val="visible"/>
                                      </p:to>
                                    </p:set>
                                    <p:animEffect transition="in" filter="fade">
                                      <p:cBhvr>
                                        <p:cTn id="99" dur="770" decel="100000"/>
                                        <p:tgtEl>
                                          <p:spTgt spid="43013"/>
                                        </p:tgtEl>
                                      </p:cBhvr>
                                    </p:animEffect>
                                    <p:animScale>
                                      <p:cBhvr>
                                        <p:cTn id="100" dur="770" decel="100000"/>
                                        <p:tgtEl>
                                          <p:spTgt spid="43013"/>
                                        </p:tgtEl>
                                      </p:cBhvr>
                                      <p:from x="10000" y="10000"/>
                                      <p:to x="200000" y="450000"/>
                                    </p:animScale>
                                    <p:animScale>
                                      <p:cBhvr>
                                        <p:cTn id="101" dur="1230" accel="100000" fill="hold">
                                          <p:stCondLst>
                                            <p:cond delay="770"/>
                                          </p:stCondLst>
                                        </p:cTn>
                                        <p:tgtEl>
                                          <p:spTgt spid="43013"/>
                                        </p:tgtEl>
                                      </p:cBhvr>
                                      <p:from x="200000" y="450000"/>
                                      <p:to x="100000" y="100000"/>
                                    </p:animScale>
                                    <p:set>
                                      <p:cBhvr>
                                        <p:cTn id="102" dur="770" fill="hold"/>
                                        <p:tgtEl>
                                          <p:spTgt spid="43013"/>
                                        </p:tgtEl>
                                        <p:attrNameLst>
                                          <p:attrName>ppt_x</p:attrName>
                                        </p:attrNameLst>
                                      </p:cBhvr>
                                      <p:to>
                                        <p:strVal val="(0.5)"/>
                                      </p:to>
                                    </p:set>
                                    <p:anim from="(0.5)" to="(#ppt_x)" calcmode="lin" valueType="num">
                                      <p:cBhvr>
                                        <p:cTn id="103" dur="1230" accel="100000" fill="hold">
                                          <p:stCondLst>
                                            <p:cond delay="770"/>
                                          </p:stCondLst>
                                        </p:cTn>
                                        <p:tgtEl>
                                          <p:spTgt spid="43013"/>
                                        </p:tgtEl>
                                        <p:attrNameLst>
                                          <p:attrName>ppt_x</p:attrName>
                                        </p:attrNameLst>
                                      </p:cBhvr>
                                    </p:anim>
                                    <p:set>
                                      <p:cBhvr>
                                        <p:cTn id="104" dur="770" fill="hold"/>
                                        <p:tgtEl>
                                          <p:spTgt spid="43013"/>
                                        </p:tgtEl>
                                        <p:attrNameLst>
                                          <p:attrName>ppt_y</p:attrName>
                                        </p:attrNameLst>
                                      </p:cBhvr>
                                      <p:to>
                                        <p:strVal val="(#ppt_y+0.4)"/>
                                      </p:to>
                                    </p:set>
                                    <p:anim from="(#ppt_y+0.4)" to="(#ppt_y)" calcmode="lin" valueType="num">
                                      <p:cBhvr>
                                        <p:cTn id="105" dur="1230" accel="100000" fill="hold">
                                          <p:stCondLst>
                                            <p:cond delay="770"/>
                                          </p:stCondLst>
                                        </p:cTn>
                                        <p:tgtEl>
                                          <p:spTgt spid="43013"/>
                                        </p:tgtEl>
                                        <p:attrNameLst>
                                          <p:attrName>ppt_y</p:attrName>
                                        </p:attrNameLst>
                                      </p:cBhvr>
                                    </p:anim>
                                  </p:childTnLst>
                                </p:cTn>
                              </p:par>
                            </p:childTnLst>
                          </p:cTn>
                        </p:par>
                      </p:childTnLst>
                    </p:cTn>
                  </p:par>
                  <p:par>
                    <p:cTn id="106" fill="hold">
                      <p:stCondLst>
                        <p:cond delay="indefinite"/>
                      </p:stCondLst>
                      <p:childTnLst>
                        <p:par>
                          <p:cTn id="107" fill="hold">
                            <p:stCondLst>
                              <p:cond delay="0"/>
                            </p:stCondLst>
                            <p:childTnLst>
                              <p:par>
                                <p:cTn id="108" presetID="56" presetClass="entr" presetSubtype="0" fill="hold" nodeType="clickEffect">
                                  <p:stCondLst>
                                    <p:cond delay="0"/>
                                  </p:stCondLst>
                                  <p:iterate type="lt">
                                    <p:tmPct val="10000"/>
                                  </p:iterate>
                                  <p:childTnLst>
                                    <p:set>
                                      <p:cBhvr>
                                        <p:cTn id="109" dur="1" fill="hold">
                                          <p:stCondLst>
                                            <p:cond delay="0"/>
                                          </p:stCondLst>
                                        </p:cTn>
                                        <p:tgtEl>
                                          <p:spTgt spid="43015">
                                            <p:txEl>
                                              <p:pRg st="4" end="4"/>
                                            </p:txEl>
                                          </p:spTgt>
                                        </p:tgtEl>
                                        <p:attrNameLst>
                                          <p:attrName>style.visibility</p:attrName>
                                        </p:attrNameLst>
                                      </p:cBhvr>
                                      <p:to>
                                        <p:strVal val="visible"/>
                                      </p:to>
                                    </p:set>
                                    <p:anim by="(-#ppt_w*2)" calcmode="lin" valueType="num">
                                      <p:cBhvr rctx="PPT">
                                        <p:cTn id="110" dur="500" autoRev="1" fill="hold">
                                          <p:stCondLst>
                                            <p:cond delay="0"/>
                                          </p:stCondLst>
                                        </p:cTn>
                                        <p:tgtEl>
                                          <p:spTgt spid="43015">
                                            <p:txEl>
                                              <p:pRg st="4" end="4"/>
                                            </p:txEl>
                                          </p:spTgt>
                                        </p:tgtEl>
                                        <p:attrNameLst>
                                          <p:attrName>ppt_w</p:attrName>
                                        </p:attrNameLst>
                                      </p:cBhvr>
                                    </p:anim>
                                    <p:anim by="(#ppt_w*0.50)" calcmode="lin" valueType="num">
                                      <p:cBhvr>
                                        <p:cTn id="111" dur="500" decel="50000" autoRev="1" fill="hold">
                                          <p:stCondLst>
                                            <p:cond delay="0"/>
                                          </p:stCondLst>
                                        </p:cTn>
                                        <p:tgtEl>
                                          <p:spTgt spid="43015">
                                            <p:txEl>
                                              <p:pRg st="4" end="4"/>
                                            </p:txEl>
                                          </p:spTgt>
                                        </p:tgtEl>
                                        <p:attrNameLst>
                                          <p:attrName>ppt_x</p:attrName>
                                        </p:attrNameLst>
                                      </p:cBhvr>
                                    </p:anim>
                                    <p:anim from="(-#ppt_h/2)" to="(#ppt_y)" calcmode="lin" valueType="num">
                                      <p:cBhvr>
                                        <p:cTn id="112" dur="1000" fill="hold">
                                          <p:stCondLst>
                                            <p:cond delay="0"/>
                                          </p:stCondLst>
                                        </p:cTn>
                                        <p:tgtEl>
                                          <p:spTgt spid="43015">
                                            <p:txEl>
                                              <p:pRg st="4" end="4"/>
                                            </p:txEl>
                                          </p:spTgt>
                                        </p:tgtEl>
                                        <p:attrNameLst>
                                          <p:attrName>ppt_y</p:attrName>
                                        </p:attrNameLst>
                                      </p:cBhvr>
                                    </p:anim>
                                    <p:animRot by="21600000">
                                      <p:cBhvr>
                                        <p:cTn id="113" dur="1000" fill="hold">
                                          <p:stCondLst>
                                            <p:cond delay="0"/>
                                          </p:stCondLst>
                                        </p:cTn>
                                        <p:tgtEl>
                                          <p:spTgt spid="43015">
                                            <p:txEl>
                                              <p:pRg st="4" end="4"/>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p:bldP spid="430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hicret"/>
          <p:cNvPicPr>
            <a:picLocks noChangeAspect="1" noChangeArrowheads="1"/>
          </p:cNvPicPr>
          <p:nvPr>
            <p:ph sz="half" idx="2"/>
          </p:nvPr>
        </p:nvPicPr>
        <p:blipFill>
          <a:blip r:embed="rId3"/>
          <a:srcRect/>
          <a:stretch>
            <a:fillRect/>
          </a:stretch>
        </p:blipFill>
        <p:spPr>
          <a:xfrm>
            <a:off x="0" y="0"/>
            <a:ext cx="9144000" cy="6858000"/>
          </a:xfrm>
          <a:noFill/>
          <a:ln/>
        </p:spPr>
      </p:pic>
      <p:sp>
        <p:nvSpPr>
          <p:cNvPr id="44035" name="Rectangle 3"/>
          <p:cNvSpPr>
            <a:spLocks noGrp="1" noChangeArrowheads="1"/>
          </p:cNvSpPr>
          <p:nvPr>
            <p:ph type="title"/>
          </p:nvPr>
        </p:nvSpPr>
        <p:spPr/>
        <p:txBody>
          <a:bodyPr/>
          <a:lstStyle/>
          <a:p>
            <a:r>
              <a:rPr lang="tr-TR" sz="3600" b="1">
                <a:solidFill>
                  <a:schemeClr val="bg1"/>
                </a:solidFill>
                <a:latin typeface="Monotype Corsiva" pitchFamily="66" charset="0"/>
              </a:rPr>
              <a:t>DAVRANIŞ 4</a:t>
            </a:r>
          </a:p>
        </p:txBody>
      </p:sp>
      <p:sp>
        <p:nvSpPr>
          <p:cNvPr id="44036" name="Rectangle 4"/>
          <p:cNvSpPr>
            <a:spLocks noGrp="1" noChangeArrowheads="1"/>
          </p:cNvSpPr>
          <p:nvPr>
            <p:ph type="body" sz="half" idx="1"/>
          </p:nvPr>
        </p:nvSpPr>
        <p:spPr>
          <a:xfrm>
            <a:off x="179388" y="1628775"/>
            <a:ext cx="8137525" cy="4525963"/>
          </a:xfrm>
        </p:spPr>
        <p:txBody>
          <a:bodyPr/>
          <a:lstStyle/>
          <a:p>
            <a:pPr>
              <a:lnSpc>
                <a:spcPct val="90000"/>
              </a:lnSpc>
              <a:buFontTx/>
              <a:buNone/>
            </a:pPr>
            <a:r>
              <a:rPr lang="tr-TR" sz="2000"/>
              <a:t>      </a:t>
            </a:r>
            <a:r>
              <a:rPr lang="tr-TR" b="1">
                <a:solidFill>
                  <a:schemeClr val="bg1"/>
                </a:solidFill>
              </a:rPr>
              <a:t>Tüm Müslümanlar mallarını ve yakınlarını Mekke’de bırakarak gizlice Medine’ye göç ettiler ve Mekke’de Hz.Muhammed birkaç yakınıyla beraber kalmıştır</a:t>
            </a:r>
            <a:r>
              <a:rPr lang="tr-TR" sz="2000"/>
              <a:t>.</a:t>
            </a:r>
          </a:p>
        </p:txBody>
      </p:sp>
      <p:pic>
        <p:nvPicPr>
          <p:cNvPr id="44037" name="Kervan2.MP3">
            <a:hlinkClick r:id="" action="ppaction://media"/>
          </p:cNvPr>
          <p:cNvPicPr>
            <a:picLocks noRot="1" noChangeAspect="1" noChangeArrowheads="1"/>
          </p:cNvPicPr>
          <p:nvPr>
            <a:audioFile r:link="rId1"/>
          </p:nvPr>
        </p:nvPicPr>
        <p:blipFill>
          <a:blip r:embed="rId4"/>
          <a:srcRect/>
          <a:stretch>
            <a:fillRect/>
          </a:stretch>
        </p:blipFill>
        <p:spPr bwMode="auto">
          <a:xfrm>
            <a:off x="8839200" y="6553200"/>
            <a:ext cx="304800" cy="304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4037"/>
                                        </p:tgtEl>
                                      </p:cBhvr>
                                    </p:cmd>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grpId="0" nodeType="clickEffect">
                                  <p:stCondLst>
                                    <p:cond delay="0"/>
                                  </p:stCondLst>
                                  <p:childTnLst>
                                    <p:set>
                                      <p:cBhvr>
                                        <p:cTn id="10" dur="1" fill="hold">
                                          <p:stCondLst>
                                            <p:cond delay="0"/>
                                          </p:stCondLst>
                                        </p:cTn>
                                        <p:tgtEl>
                                          <p:spTgt spid="44035"/>
                                        </p:tgtEl>
                                        <p:attrNameLst>
                                          <p:attrName>style.visibility</p:attrName>
                                        </p:attrNameLst>
                                      </p:cBhvr>
                                      <p:to>
                                        <p:strVal val="visible"/>
                                      </p:to>
                                    </p:set>
                                    <p:animEffect transition="in" filter="wipe(down)">
                                      <p:cBhvr>
                                        <p:cTn id="11" dur="580">
                                          <p:stCondLst>
                                            <p:cond delay="0"/>
                                          </p:stCondLst>
                                        </p:cTn>
                                        <p:tgtEl>
                                          <p:spTgt spid="44035"/>
                                        </p:tgtEl>
                                      </p:cBhvr>
                                    </p:animEffect>
                                    <p:anim calcmode="lin" valueType="num">
                                      <p:cBhvr>
                                        <p:cTn id="12" dur="1822" tmFilter="0,0; 0.14,0.36; 0.43,0.73; 0.71,0.91; 1.0,1.0">
                                          <p:stCondLst>
                                            <p:cond delay="0"/>
                                          </p:stCondLst>
                                        </p:cTn>
                                        <p:tgtEl>
                                          <p:spTgt spid="44035"/>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4035"/>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4035"/>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4035"/>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4035"/>
                                        </p:tgtEl>
                                        <p:attrNameLst>
                                          <p:attrName>ppt_y</p:attrName>
                                        </p:attrNameLst>
                                      </p:cBhvr>
                                      <p:tavLst>
                                        <p:tav tm="0" fmla="#ppt_y-sin(pi*$)/81">
                                          <p:val>
                                            <p:fltVal val="0"/>
                                          </p:val>
                                        </p:tav>
                                        <p:tav tm="100000">
                                          <p:val>
                                            <p:fltVal val="1"/>
                                          </p:val>
                                        </p:tav>
                                      </p:tavLst>
                                    </p:anim>
                                    <p:animScale>
                                      <p:cBhvr>
                                        <p:cTn id="17" dur="26">
                                          <p:stCondLst>
                                            <p:cond delay="650"/>
                                          </p:stCondLst>
                                        </p:cTn>
                                        <p:tgtEl>
                                          <p:spTgt spid="44035"/>
                                        </p:tgtEl>
                                      </p:cBhvr>
                                      <p:to x="100000" y="60000"/>
                                    </p:animScale>
                                    <p:animScale>
                                      <p:cBhvr>
                                        <p:cTn id="18" dur="166" decel="50000">
                                          <p:stCondLst>
                                            <p:cond delay="676"/>
                                          </p:stCondLst>
                                        </p:cTn>
                                        <p:tgtEl>
                                          <p:spTgt spid="44035"/>
                                        </p:tgtEl>
                                      </p:cBhvr>
                                      <p:to x="100000" y="100000"/>
                                    </p:animScale>
                                    <p:animScale>
                                      <p:cBhvr>
                                        <p:cTn id="19" dur="26">
                                          <p:stCondLst>
                                            <p:cond delay="1312"/>
                                          </p:stCondLst>
                                        </p:cTn>
                                        <p:tgtEl>
                                          <p:spTgt spid="44035"/>
                                        </p:tgtEl>
                                      </p:cBhvr>
                                      <p:to x="100000" y="80000"/>
                                    </p:animScale>
                                    <p:animScale>
                                      <p:cBhvr>
                                        <p:cTn id="20" dur="166" decel="50000">
                                          <p:stCondLst>
                                            <p:cond delay="1338"/>
                                          </p:stCondLst>
                                        </p:cTn>
                                        <p:tgtEl>
                                          <p:spTgt spid="44035"/>
                                        </p:tgtEl>
                                      </p:cBhvr>
                                      <p:to x="100000" y="100000"/>
                                    </p:animScale>
                                    <p:animScale>
                                      <p:cBhvr>
                                        <p:cTn id="21" dur="26">
                                          <p:stCondLst>
                                            <p:cond delay="1642"/>
                                          </p:stCondLst>
                                        </p:cTn>
                                        <p:tgtEl>
                                          <p:spTgt spid="44035"/>
                                        </p:tgtEl>
                                      </p:cBhvr>
                                      <p:to x="100000" y="90000"/>
                                    </p:animScale>
                                    <p:animScale>
                                      <p:cBhvr>
                                        <p:cTn id="22" dur="166" decel="50000">
                                          <p:stCondLst>
                                            <p:cond delay="1668"/>
                                          </p:stCondLst>
                                        </p:cTn>
                                        <p:tgtEl>
                                          <p:spTgt spid="44035"/>
                                        </p:tgtEl>
                                      </p:cBhvr>
                                      <p:to x="100000" y="100000"/>
                                    </p:animScale>
                                    <p:animScale>
                                      <p:cBhvr>
                                        <p:cTn id="23" dur="26">
                                          <p:stCondLst>
                                            <p:cond delay="1808"/>
                                          </p:stCondLst>
                                        </p:cTn>
                                        <p:tgtEl>
                                          <p:spTgt spid="44035"/>
                                        </p:tgtEl>
                                      </p:cBhvr>
                                      <p:to x="100000" y="95000"/>
                                    </p:animScale>
                                    <p:animScale>
                                      <p:cBhvr>
                                        <p:cTn id="24" dur="166" decel="50000">
                                          <p:stCondLst>
                                            <p:cond delay="1834"/>
                                          </p:stCondLst>
                                        </p:cTn>
                                        <p:tgtEl>
                                          <p:spTgt spid="44035"/>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iterate type="lt">
                                    <p:tmPct val="5000"/>
                                  </p:iterate>
                                  <p:childTnLst>
                                    <p:set>
                                      <p:cBhvr>
                                        <p:cTn id="28" dur="1" fill="hold">
                                          <p:stCondLst>
                                            <p:cond delay="0"/>
                                          </p:stCondLst>
                                        </p:cTn>
                                        <p:tgtEl>
                                          <p:spTgt spid="44036">
                                            <p:txEl>
                                              <p:pRg st="0" end="0"/>
                                            </p:txEl>
                                          </p:spTgt>
                                        </p:tgtEl>
                                        <p:attrNameLst>
                                          <p:attrName>style.visibility</p:attrName>
                                        </p:attrNameLst>
                                      </p:cBhvr>
                                      <p:to>
                                        <p:strVal val="visible"/>
                                      </p:to>
                                    </p:set>
                                    <p:anim calcmode="lin" valueType="num">
                                      <p:cBhvr>
                                        <p:cTn id="29" dur="2000" fill="hold"/>
                                        <p:tgtEl>
                                          <p:spTgt spid="44036">
                                            <p:txEl>
                                              <p:pRg st="0" end="0"/>
                                            </p:txEl>
                                          </p:spTgt>
                                        </p:tgtEl>
                                        <p:attrNameLst>
                                          <p:attrName>ppt_w</p:attrName>
                                        </p:attrNameLst>
                                      </p:cBhvr>
                                      <p:tavLst>
                                        <p:tav tm="0">
                                          <p:val>
                                            <p:fltVal val="0"/>
                                          </p:val>
                                        </p:tav>
                                        <p:tav tm="100000">
                                          <p:val>
                                            <p:strVal val="#ppt_w"/>
                                          </p:val>
                                        </p:tav>
                                      </p:tavLst>
                                    </p:anim>
                                    <p:anim calcmode="lin" valueType="num">
                                      <p:cBhvr>
                                        <p:cTn id="30" dur="2000" fill="hold"/>
                                        <p:tgtEl>
                                          <p:spTgt spid="44036">
                                            <p:txEl>
                                              <p:pRg st="0" end="0"/>
                                            </p:txEl>
                                          </p:spTgt>
                                        </p:tgtEl>
                                        <p:attrNameLst>
                                          <p:attrName>ppt_h</p:attrName>
                                        </p:attrNameLst>
                                      </p:cBhvr>
                                      <p:tavLst>
                                        <p:tav tm="0">
                                          <p:val>
                                            <p:fltVal val="0"/>
                                          </p:val>
                                        </p:tav>
                                        <p:tav tm="100000">
                                          <p:val>
                                            <p:strVal val="#ppt_h"/>
                                          </p:val>
                                        </p:tav>
                                      </p:tavLst>
                                    </p:anim>
                                    <p:anim calcmode="lin" valueType="num">
                                      <p:cBhvr>
                                        <p:cTn id="31" dur="2000" fill="hold"/>
                                        <p:tgtEl>
                                          <p:spTgt spid="44036">
                                            <p:txEl>
                                              <p:pRg st="0" end="0"/>
                                            </p:txEl>
                                          </p:spTgt>
                                        </p:tgtEl>
                                        <p:attrNameLst>
                                          <p:attrName>style.rotation</p:attrName>
                                        </p:attrNameLst>
                                      </p:cBhvr>
                                      <p:tavLst>
                                        <p:tav tm="0">
                                          <p:val>
                                            <p:fltVal val="90"/>
                                          </p:val>
                                        </p:tav>
                                        <p:tav tm="100000">
                                          <p:val>
                                            <p:fltVal val="0"/>
                                          </p:val>
                                        </p:tav>
                                      </p:tavLst>
                                    </p:anim>
                                    <p:animEffect transition="in" filter="fade">
                                      <p:cBhvr>
                                        <p:cTn id="32" dur="2000"/>
                                        <p:tgtEl>
                                          <p:spTgt spid="440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33" fill="hold" display="0">
                  <p:stCondLst>
                    <p:cond delay="indefinite"/>
                  </p:stCondLst>
                  <p:endCondLst>
                    <p:cond evt="onPrev" delay="0">
                      <p:tgtEl>
                        <p:sldTgt/>
                      </p:tgtEl>
                    </p:cond>
                    <p:cond evt="onStopAudio" delay="0">
                      <p:tgtEl>
                        <p:sldTgt/>
                      </p:tgtEl>
                    </p:cond>
                  </p:endCondLst>
                </p:cTn>
                <p:tgtEl>
                  <p:spTgt spid="44037"/>
                </p:tgtEl>
              </p:cMediaNode>
            </p:audio>
          </p:childTnLst>
        </p:cTn>
      </p:par>
    </p:tnLst>
    <p:bldLst>
      <p:bldP spid="44035" grpId="0"/>
      <p:bldP spid="4403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68313" y="8685213"/>
            <a:ext cx="8218487" cy="215900"/>
          </a:xfrm>
        </p:spPr>
        <p:txBody>
          <a:bodyPr/>
          <a:lstStyle/>
          <a:p>
            <a:r>
              <a:rPr lang="tr-TR" sz="2000">
                <a:solidFill>
                  <a:schemeClr val="bg1"/>
                </a:solidFill>
                <a:latin typeface="Comic Sans MS" pitchFamily="66" charset="0"/>
              </a:rPr>
              <a:t>?</a:t>
            </a:r>
          </a:p>
        </p:txBody>
      </p:sp>
      <p:pic>
        <p:nvPicPr>
          <p:cNvPr id="45059" name="Picture 3" descr="103_b"/>
          <p:cNvPicPr>
            <a:picLocks noChangeAspect="1" noChangeArrowheads="1"/>
          </p:cNvPicPr>
          <p:nvPr>
            <p:ph idx="1"/>
          </p:nvPr>
        </p:nvPicPr>
        <p:blipFill>
          <a:blip r:embed="rId3"/>
          <a:srcRect/>
          <a:stretch>
            <a:fillRect/>
          </a:stretch>
        </p:blipFill>
        <p:spPr>
          <a:xfrm>
            <a:off x="7572396" y="0"/>
            <a:ext cx="3779837" cy="6858000"/>
          </a:xfrm>
          <a:noFill/>
          <a:ln/>
        </p:spPr>
      </p:pic>
      <p:sp>
        <p:nvSpPr>
          <p:cNvPr id="45060" name="Rectangle 4"/>
          <p:cNvSpPr>
            <a:spLocks noChangeArrowheads="1"/>
          </p:cNvSpPr>
          <p:nvPr/>
        </p:nvSpPr>
        <p:spPr bwMode="auto">
          <a:xfrm rot="395293">
            <a:off x="662729" y="650425"/>
            <a:ext cx="6686063" cy="5711496"/>
          </a:xfrm>
          <a:prstGeom prst="rect">
            <a:avLst/>
          </a:prstGeom>
          <a:noFill/>
          <a:ln w="9525">
            <a:noFill/>
            <a:miter lim="800000"/>
            <a:headEnd/>
            <a:tailEnd/>
          </a:ln>
          <a:effectLst/>
        </p:spPr>
        <p:txBody>
          <a:bodyPr wrap="square">
            <a:spAutoFit/>
          </a:bodyPr>
          <a:lstStyle/>
          <a:p>
            <a:r>
              <a:rPr lang="tr-TR" sz="1800" b="0" u="none" dirty="0"/>
              <a:t>Siz </a:t>
            </a:r>
            <a:r>
              <a:rPr lang="tr-TR" sz="1800" b="0" u="none" dirty="0" err="1"/>
              <a:t>Hz.Ebu</a:t>
            </a:r>
            <a:r>
              <a:rPr lang="tr-TR" sz="1800" b="0" u="none" dirty="0"/>
              <a:t> Bekir’siniz.</a:t>
            </a:r>
            <a:r>
              <a:rPr lang="tr-TR" sz="1800" b="0" u="none" dirty="0" err="1"/>
              <a:t>Hz.Peygamber</a:t>
            </a:r>
            <a:r>
              <a:rPr lang="tr-TR" sz="1800" b="0" u="none" dirty="0"/>
              <a:t> en yakın arkadaşınız.O’nun her zaman doğruluğunu tasdik ettiniz.Hicret için izin istediniz,O sizin biraz beklemenizi istedi.Bir gece gizlice yola çıktınız.Biliyorsunuz ki,puta tapanlar sizin peşinizde.Onları şaşırtmak için Medine’nin tersine gidiyorsunuz.Sevr Mağarasında konakladınız.Müşrikler izinizi buldular,mağaraya doğru yaklaşıyorlar.Ayak seslerini,konuşmalarını duyuyorsunuz.Nefes almaya korkuyorsunuz.”Ya </a:t>
            </a:r>
            <a:r>
              <a:rPr lang="tr-TR" sz="1800" b="0" u="none" dirty="0" err="1"/>
              <a:t>Rasulullah”dediniz</a:t>
            </a:r>
            <a:r>
              <a:rPr lang="tr-TR" sz="1800" b="0" u="none" dirty="0"/>
              <a:t>.”Biraz eğilseler bizi görecekler.”</a:t>
            </a:r>
            <a:r>
              <a:rPr lang="tr-TR" sz="1800" b="0" u="none" dirty="0" err="1"/>
              <a:t>Rasulullah”Allah</a:t>
            </a:r>
            <a:r>
              <a:rPr lang="tr-TR" sz="1800" b="0" u="none" dirty="0"/>
              <a:t> bizimle beraber” diyor.Bir örümcek geliyor mağaranın ağzına ağını örüyor.İki güvercin hızla çalışıyor. Müşriklerin seslerini duyuyorsunuz.”Nasıl olur?İzler bizi buraya kadar getiriyor ama burada bir örümcek ağı ve güvercin yuvası var.Burada olamazlar.”Onlar gidince bir </a:t>
            </a:r>
            <a:r>
              <a:rPr lang="tr-TR" sz="1800" b="0" u="none" dirty="0" err="1"/>
              <a:t>ohh</a:t>
            </a:r>
            <a:r>
              <a:rPr lang="tr-TR" sz="1800" b="0" u="none" dirty="0"/>
              <a:t>!diyor.Ve sırtınızı mağaranın duvarına yaslıyorsunuz arkadaşınızın başı dizinizde uyuyor.Mağaranın yerindeki deliklerden.”</a:t>
            </a:r>
            <a:r>
              <a:rPr lang="tr-TR" sz="1800" b="0" u="none" dirty="0" err="1"/>
              <a:t>Tıss</a:t>
            </a:r>
            <a:r>
              <a:rPr lang="tr-TR" sz="1800" b="0" u="none" dirty="0"/>
              <a:t>” sesi geliyor.”Zehirli bir yılan olabilir.”Kıpırdasanız,dizinizdeki </a:t>
            </a:r>
            <a:r>
              <a:rPr lang="tr-TR" sz="1800" b="0" u="none" dirty="0" err="1"/>
              <a:t>Resulullah</a:t>
            </a:r>
            <a:r>
              <a:rPr lang="tr-TR" sz="1800" b="0" u="none" dirty="0"/>
              <a:t> uyanacak.Bağırsanız mağaradan uzaklaşmakta olan müşrikler duyacak.Ne yaparsınız?</a:t>
            </a:r>
          </a:p>
        </p:txBody>
      </p:sp>
      <p:pic>
        <p:nvPicPr>
          <p:cNvPr id="45061" name="Kan tutar.mp3">
            <a:hlinkClick r:id="" action="ppaction://media"/>
          </p:cNvPr>
          <p:cNvPicPr>
            <a:picLocks noRot="1" noChangeAspect="1" noChangeArrowheads="1"/>
          </p:cNvPicPr>
          <p:nvPr>
            <a:audioFile r:link="rId1"/>
          </p:nvPr>
        </p:nvPicPr>
        <p:blipFill>
          <a:blip r:embed="rId4"/>
          <a:srcRect/>
          <a:stretch>
            <a:fillRect/>
          </a:stretch>
        </p:blipFill>
        <p:spPr bwMode="auto">
          <a:xfrm>
            <a:off x="8839200" y="6553200"/>
            <a:ext cx="304800" cy="304800"/>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5061"/>
                                        </p:tgtEl>
                                      </p:cBhvr>
                                    </p:cmd>
                                  </p:childTnLst>
                                </p:cTn>
                              </p:par>
                            </p:childTnLst>
                          </p:cTn>
                        </p:par>
                      </p:childTnLst>
                    </p:cTn>
                  </p:par>
                  <p:par>
                    <p:cTn id="7" fill="hold">
                      <p:stCondLst>
                        <p:cond delay="indefinite"/>
                      </p:stCondLst>
                      <p:childTnLst>
                        <p:par>
                          <p:cTn id="8" fill="hold">
                            <p:stCondLst>
                              <p:cond delay="0"/>
                            </p:stCondLst>
                            <p:childTnLst>
                              <p:par>
                                <p:cTn id="9" presetID="25" presetClass="entr" presetSubtype="0" fill="hold" nodeType="clickEffect">
                                  <p:stCondLst>
                                    <p:cond delay="0"/>
                                  </p:stCondLst>
                                  <p:childTnLst>
                                    <p:set>
                                      <p:cBhvr>
                                        <p:cTn id="10" dur="1" fill="hold">
                                          <p:stCondLst>
                                            <p:cond delay="0"/>
                                          </p:stCondLst>
                                        </p:cTn>
                                        <p:tgtEl>
                                          <p:spTgt spid="45059"/>
                                        </p:tgtEl>
                                        <p:attrNameLst>
                                          <p:attrName>style.visibility</p:attrName>
                                        </p:attrNameLst>
                                      </p:cBhvr>
                                      <p:to>
                                        <p:strVal val="visible"/>
                                      </p:to>
                                    </p:set>
                                    <p:anim calcmode="lin" valueType="num">
                                      <p:cBhvr>
                                        <p:cTn id="11" dur="500" decel="50000" fill="hold">
                                          <p:stCondLst>
                                            <p:cond delay="0"/>
                                          </p:stCondLst>
                                        </p:cTn>
                                        <p:tgtEl>
                                          <p:spTgt spid="45059"/>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45059"/>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45059"/>
                                        </p:tgtEl>
                                        <p:attrNameLst>
                                          <p:attrName>ppt_w</p:attrName>
                                        </p:attrNameLst>
                                      </p:cBhvr>
                                      <p:tavLst>
                                        <p:tav tm="0">
                                          <p:val>
                                            <p:strVal val="#ppt_w*.05"/>
                                          </p:val>
                                        </p:tav>
                                        <p:tav tm="100000">
                                          <p:val>
                                            <p:strVal val="#ppt_w"/>
                                          </p:val>
                                        </p:tav>
                                      </p:tavLst>
                                    </p:anim>
                                    <p:anim calcmode="lin" valueType="num">
                                      <p:cBhvr>
                                        <p:cTn id="14" dur="1000" fill="hold"/>
                                        <p:tgtEl>
                                          <p:spTgt spid="45059"/>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45059"/>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45059"/>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45059"/>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45059"/>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iterate type="lt">
                                    <p:tmPct val="5000"/>
                                  </p:iterate>
                                  <p:childTnLst>
                                    <p:set>
                                      <p:cBhvr>
                                        <p:cTn id="22" dur="1" fill="hold">
                                          <p:stCondLst>
                                            <p:cond delay="0"/>
                                          </p:stCondLst>
                                        </p:cTn>
                                        <p:tgtEl>
                                          <p:spTgt spid="45060"/>
                                        </p:tgtEl>
                                        <p:attrNameLst>
                                          <p:attrName>style.visibility</p:attrName>
                                        </p:attrNameLst>
                                      </p:cBhvr>
                                      <p:to>
                                        <p:strVal val="visible"/>
                                      </p:to>
                                    </p:set>
                                    <p:anim calcmode="lin" valueType="num">
                                      <p:cBhvr>
                                        <p:cTn id="23" dur="1000" fill="hold"/>
                                        <p:tgtEl>
                                          <p:spTgt spid="45060"/>
                                        </p:tgtEl>
                                        <p:attrNameLst>
                                          <p:attrName>ppt_w</p:attrName>
                                        </p:attrNameLst>
                                      </p:cBhvr>
                                      <p:tavLst>
                                        <p:tav tm="0">
                                          <p:val>
                                            <p:fltVal val="0"/>
                                          </p:val>
                                        </p:tav>
                                        <p:tav tm="100000">
                                          <p:val>
                                            <p:strVal val="#ppt_w"/>
                                          </p:val>
                                        </p:tav>
                                      </p:tavLst>
                                    </p:anim>
                                    <p:anim calcmode="lin" valueType="num">
                                      <p:cBhvr>
                                        <p:cTn id="24" dur="1000" fill="hold"/>
                                        <p:tgtEl>
                                          <p:spTgt spid="45060"/>
                                        </p:tgtEl>
                                        <p:attrNameLst>
                                          <p:attrName>ppt_h</p:attrName>
                                        </p:attrNameLst>
                                      </p:cBhvr>
                                      <p:tavLst>
                                        <p:tav tm="0">
                                          <p:val>
                                            <p:fltVal val="0"/>
                                          </p:val>
                                        </p:tav>
                                        <p:tav tm="100000">
                                          <p:val>
                                            <p:strVal val="#ppt_h"/>
                                          </p:val>
                                        </p:tav>
                                      </p:tavLst>
                                    </p:anim>
                                    <p:anim calcmode="lin" valueType="num">
                                      <p:cBhvr>
                                        <p:cTn id="25" dur="1000" fill="hold"/>
                                        <p:tgtEl>
                                          <p:spTgt spid="45060"/>
                                        </p:tgtEl>
                                        <p:attrNameLst>
                                          <p:attrName>style.rotation</p:attrName>
                                        </p:attrNameLst>
                                      </p:cBhvr>
                                      <p:tavLst>
                                        <p:tav tm="0">
                                          <p:val>
                                            <p:fltVal val="90"/>
                                          </p:val>
                                        </p:tav>
                                        <p:tav tm="100000">
                                          <p:val>
                                            <p:fltVal val="0"/>
                                          </p:val>
                                        </p:tav>
                                      </p:tavLst>
                                    </p:anim>
                                    <p:animEffect transition="in" filter="fade">
                                      <p:cBhvr>
                                        <p:cTn id="26" dur="10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7" fill="hold" display="0">
                  <p:stCondLst>
                    <p:cond delay="indefinite"/>
                  </p:stCondLst>
                  <p:endCondLst>
                    <p:cond evt="onPrev" delay="0">
                      <p:tgtEl>
                        <p:sldTgt/>
                      </p:tgtEl>
                    </p:cond>
                    <p:cond evt="onStopAudio" delay="0">
                      <p:tgtEl>
                        <p:sldTgt/>
                      </p:tgtEl>
                    </p:cond>
                  </p:endCondLst>
                </p:cTn>
                <p:tgtEl>
                  <p:spTgt spid="45061"/>
                </p:tgtEl>
              </p:cMediaNode>
            </p:audio>
          </p:childTnLst>
        </p:cTn>
      </p:par>
    </p:tnLst>
    <p:bldLst>
      <p:bldP spid="4506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103_b"/>
          <p:cNvPicPr>
            <a:picLocks noChangeAspect="1" noChangeArrowheads="1"/>
          </p:cNvPicPr>
          <p:nvPr/>
        </p:nvPicPr>
        <p:blipFill>
          <a:blip r:embed="rId2"/>
          <a:srcRect/>
          <a:stretch>
            <a:fillRect/>
          </a:stretch>
        </p:blipFill>
        <p:spPr>
          <a:xfrm>
            <a:off x="428596" y="-214338"/>
            <a:ext cx="8358246" cy="6858000"/>
          </a:xfrm>
          <a:prstGeom prst="rect">
            <a:avLst/>
          </a:prstGeom>
          <a:noFill/>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468313" y="260350"/>
            <a:ext cx="8424862" cy="6188075"/>
          </a:xfrm>
          <a:prstGeom prst="rect">
            <a:avLst/>
          </a:prstGeom>
          <a:noFill/>
          <a:ln w="9525">
            <a:noFill/>
            <a:miter lim="800000"/>
            <a:headEnd/>
            <a:tailEnd/>
          </a:ln>
          <a:effectLst/>
        </p:spPr>
        <p:txBody>
          <a:bodyPr>
            <a:spAutoFit/>
          </a:bodyPr>
          <a:lstStyle/>
          <a:p>
            <a:pPr>
              <a:spcBef>
                <a:spcPct val="50000"/>
              </a:spcBef>
            </a:pPr>
            <a:r>
              <a:rPr lang="tr-TR" b="0" u="none">
                <a:solidFill>
                  <a:schemeClr val="bg1"/>
                </a:solidFill>
                <a:latin typeface="Comic Sans MS" pitchFamily="66" charset="0"/>
              </a:rPr>
              <a:t>Hz.Muhammed ve Ebu Bekir Sevr Mağarasında üç gün kaldılar.</a:t>
            </a:r>
          </a:p>
          <a:p>
            <a:pPr>
              <a:spcBef>
                <a:spcPct val="50000"/>
              </a:spcBef>
            </a:pPr>
            <a:r>
              <a:rPr lang="tr-TR" b="0" u="none">
                <a:solidFill>
                  <a:schemeClr val="bg1"/>
                </a:solidFill>
                <a:latin typeface="Comic Sans MS" pitchFamily="66" charset="0"/>
              </a:rPr>
              <a:t>Hz.Peygamber ve Hz.Ebu Bekir  Medine’ye ulaştıklarında Medine halkı,peygamberimizi büyük bir sevinçle ve şiirlerle karşıladılar.</a:t>
            </a:r>
          </a:p>
          <a:p>
            <a:pPr>
              <a:spcBef>
                <a:spcPct val="50000"/>
              </a:spcBef>
            </a:pPr>
            <a:endParaRPr lang="tr-TR" b="0" u="none">
              <a:solidFill>
                <a:schemeClr val="bg1"/>
              </a:solidFill>
              <a:latin typeface="Comic Sans MS" pitchFamily="66" charset="0"/>
            </a:endParaRPr>
          </a:p>
          <a:p>
            <a:pPr>
              <a:spcBef>
                <a:spcPct val="50000"/>
              </a:spcBef>
            </a:pPr>
            <a:r>
              <a:rPr lang="tr-TR" b="0" u="none">
                <a:solidFill>
                  <a:schemeClr val="bg1"/>
                </a:solidFill>
                <a:latin typeface="Comic Sans MS" pitchFamily="66" charset="0"/>
              </a:rPr>
              <a:t>AY DOĞDU ÜZERİMİZE       </a:t>
            </a:r>
          </a:p>
          <a:p>
            <a:pPr algn="l">
              <a:spcBef>
                <a:spcPct val="50000"/>
              </a:spcBef>
            </a:pPr>
            <a:r>
              <a:rPr lang="tr-TR" b="0" u="none">
                <a:solidFill>
                  <a:schemeClr val="bg1"/>
                </a:solidFill>
                <a:latin typeface="Comic Sans MS" pitchFamily="66" charset="0"/>
              </a:rPr>
              <a:t>Ay doğdu üzerimize,                       Sen güneşsin,sen aysın.</a:t>
            </a:r>
          </a:p>
          <a:p>
            <a:pPr algn="l">
              <a:spcBef>
                <a:spcPct val="50000"/>
              </a:spcBef>
            </a:pPr>
            <a:r>
              <a:rPr lang="tr-TR" b="0" u="none">
                <a:solidFill>
                  <a:schemeClr val="bg1"/>
                </a:solidFill>
                <a:latin typeface="Comic Sans MS" pitchFamily="66" charset="0"/>
              </a:rPr>
              <a:t>Veda tepelerinden.                          Sen nur üstüne nursun.</a:t>
            </a:r>
          </a:p>
          <a:p>
            <a:pPr algn="l">
              <a:spcBef>
                <a:spcPct val="50000"/>
              </a:spcBef>
            </a:pPr>
            <a:r>
              <a:rPr lang="tr-TR" b="0" u="none">
                <a:solidFill>
                  <a:schemeClr val="bg1"/>
                </a:solidFill>
                <a:latin typeface="Comic Sans MS" pitchFamily="66" charset="0"/>
              </a:rPr>
              <a:t>Şükür gerektir bizlere,                    Sen Süreyya ışığısın,</a:t>
            </a:r>
          </a:p>
          <a:p>
            <a:pPr algn="l">
              <a:spcBef>
                <a:spcPct val="50000"/>
              </a:spcBef>
            </a:pPr>
            <a:r>
              <a:rPr lang="tr-TR" b="0" u="none">
                <a:solidFill>
                  <a:schemeClr val="bg1"/>
                </a:solidFill>
                <a:latin typeface="Comic Sans MS" pitchFamily="66" charset="0"/>
              </a:rPr>
              <a:t>Allah’a davetinden.                           Ey sevgili Resul!</a:t>
            </a:r>
          </a:p>
          <a:p>
            <a:pPr algn="l">
              <a:spcBef>
                <a:spcPct val="50000"/>
              </a:spcBef>
            </a:pPr>
            <a:endParaRPr lang="tr-TR" b="0" u="none">
              <a:solidFill>
                <a:schemeClr val="bg1"/>
              </a:solidFill>
              <a:latin typeface="Comic Sans MS" pitchFamily="66" charset="0"/>
            </a:endParaRPr>
          </a:p>
          <a:p>
            <a:pPr algn="l">
              <a:spcBef>
                <a:spcPct val="50000"/>
              </a:spcBef>
            </a:pPr>
            <a:r>
              <a:rPr lang="tr-TR" b="0" u="none">
                <a:solidFill>
                  <a:schemeClr val="bg1"/>
                </a:solidFill>
                <a:latin typeface="Comic Sans MS" pitchFamily="66" charset="0"/>
              </a:rPr>
              <a:t>Ey bizden seçilen elçi,                      Ay doğdu üzerimize,</a:t>
            </a:r>
          </a:p>
          <a:p>
            <a:pPr algn="l">
              <a:spcBef>
                <a:spcPct val="50000"/>
              </a:spcBef>
            </a:pPr>
            <a:r>
              <a:rPr lang="tr-TR" b="0" u="none">
                <a:solidFill>
                  <a:schemeClr val="bg1"/>
                </a:solidFill>
                <a:latin typeface="Comic Sans MS" pitchFamily="66" charset="0"/>
              </a:rPr>
              <a:t>Yüce bir davetle geldin;                    Veda tepelerinden.</a:t>
            </a:r>
          </a:p>
          <a:p>
            <a:pPr algn="l">
              <a:spcBef>
                <a:spcPct val="50000"/>
              </a:spcBef>
            </a:pPr>
            <a:r>
              <a:rPr lang="tr-TR" b="0" u="none">
                <a:solidFill>
                  <a:schemeClr val="bg1"/>
                </a:solidFill>
                <a:latin typeface="Comic Sans MS" pitchFamily="66" charset="0"/>
              </a:rPr>
              <a:t>Sen bu şehre şeref verdin,               Şükür gerektir bizlere,</a:t>
            </a:r>
          </a:p>
          <a:p>
            <a:pPr algn="l">
              <a:spcBef>
                <a:spcPct val="50000"/>
              </a:spcBef>
            </a:pPr>
            <a:r>
              <a:rPr lang="tr-TR" b="0" u="none">
                <a:solidFill>
                  <a:schemeClr val="bg1"/>
                </a:solidFill>
                <a:latin typeface="Comic Sans MS" pitchFamily="66" charset="0"/>
              </a:rPr>
              <a:t>Ey sevgili Resul!                                 Allah’a davetinden.</a:t>
            </a:r>
          </a:p>
        </p:txBody>
      </p:sp>
      <p:pic>
        <p:nvPicPr>
          <p:cNvPr id="46083" name="Picture 3" descr="moon"/>
          <p:cNvPicPr>
            <a:picLocks noChangeAspect="1" noChangeArrowheads="1"/>
          </p:cNvPicPr>
          <p:nvPr>
            <p:ph/>
          </p:nvPr>
        </p:nvPicPr>
        <p:blipFill>
          <a:blip r:embed="rId2"/>
          <a:srcRect/>
          <a:stretch>
            <a:fillRect/>
          </a:stretch>
        </p:blipFill>
        <p:spPr>
          <a:xfrm>
            <a:off x="7308850" y="1557338"/>
            <a:ext cx="1835150" cy="1655762"/>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6082">
                                            <p:txEl>
                                              <p:pRg st="0" end="0"/>
                                            </p:txEl>
                                          </p:spTgt>
                                        </p:tgtEl>
                                        <p:attrNameLst>
                                          <p:attrName>style.visibility</p:attrName>
                                        </p:attrNameLst>
                                      </p:cBhvr>
                                      <p:to>
                                        <p:strVal val="visible"/>
                                      </p:to>
                                    </p:set>
                                    <p:anim calcmode="lin" valueType="num">
                                      <p:cBhvr>
                                        <p:cTn id="7" dur="500" fill="hold"/>
                                        <p:tgtEl>
                                          <p:spTgt spid="4608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082">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608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08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082">
                                            <p:txEl>
                                              <p:pRg st="0" end="0"/>
                                            </p:txEl>
                                          </p:spTgt>
                                        </p:tgtEl>
                                      </p:cBhvr>
                                    </p:animEffect>
                                  </p:childTnLst>
                                </p:cTn>
                              </p:par>
                              <p:par>
                                <p:cTn id="12" presetID="41" presetClass="entr" presetSubtype="0" fill="hold" nodeType="withEffect">
                                  <p:stCondLst>
                                    <p:cond delay="0"/>
                                  </p:stCondLst>
                                  <p:iterate type="lt">
                                    <p:tmPct val="10000"/>
                                  </p:iterate>
                                  <p:childTnLst>
                                    <p:set>
                                      <p:cBhvr>
                                        <p:cTn id="13" dur="1" fill="hold">
                                          <p:stCondLst>
                                            <p:cond delay="0"/>
                                          </p:stCondLst>
                                        </p:cTn>
                                        <p:tgtEl>
                                          <p:spTgt spid="46082">
                                            <p:txEl>
                                              <p:pRg st="1" end="1"/>
                                            </p:txEl>
                                          </p:spTgt>
                                        </p:tgtEl>
                                        <p:attrNameLst>
                                          <p:attrName>style.visibility</p:attrName>
                                        </p:attrNameLst>
                                      </p:cBhvr>
                                      <p:to>
                                        <p:strVal val="visible"/>
                                      </p:to>
                                    </p:set>
                                    <p:anim calcmode="lin" valueType="num">
                                      <p:cBhvr>
                                        <p:cTn id="14" dur="500" fill="hold"/>
                                        <p:tgtEl>
                                          <p:spTgt spid="46082">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46082">
                                            <p:txEl>
                                              <p:pRg st="1" end="1"/>
                                            </p:txEl>
                                          </p:spTgt>
                                        </p:tgtEl>
                                        <p:attrNameLst>
                                          <p:attrName>ppt_y</p:attrName>
                                        </p:attrNameLst>
                                      </p:cBhvr>
                                      <p:tavLst>
                                        <p:tav tm="0">
                                          <p:val>
                                            <p:strVal val="#ppt_y"/>
                                          </p:val>
                                        </p:tav>
                                        <p:tav tm="100000">
                                          <p:val>
                                            <p:strVal val="#ppt_y"/>
                                          </p:val>
                                        </p:tav>
                                      </p:tavLst>
                                    </p:anim>
                                    <p:anim calcmode="lin" valueType="num">
                                      <p:cBhvr>
                                        <p:cTn id="16" dur="500" fill="hold"/>
                                        <p:tgtEl>
                                          <p:spTgt spid="46082">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46082">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4608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nodeType="clickEffect">
                                  <p:stCondLst>
                                    <p:cond delay="0"/>
                                  </p:stCondLst>
                                  <p:childTnLst>
                                    <p:set>
                                      <p:cBhvr>
                                        <p:cTn id="22" dur="1" fill="hold">
                                          <p:stCondLst>
                                            <p:cond delay="0"/>
                                          </p:stCondLst>
                                        </p:cTn>
                                        <p:tgtEl>
                                          <p:spTgt spid="46082">
                                            <p:txEl>
                                              <p:pRg st="3" end="3"/>
                                            </p:txEl>
                                          </p:spTgt>
                                        </p:tgtEl>
                                        <p:attrNameLst>
                                          <p:attrName>style.visibility</p:attrName>
                                        </p:attrNameLst>
                                      </p:cBhvr>
                                      <p:to>
                                        <p:strVal val="visible"/>
                                      </p:to>
                                    </p:set>
                                    <p:animEffect transition="in" filter="fade">
                                      <p:cBhvr>
                                        <p:cTn id="23" dur="770" decel="100000"/>
                                        <p:tgtEl>
                                          <p:spTgt spid="46082">
                                            <p:txEl>
                                              <p:pRg st="3" end="3"/>
                                            </p:txEl>
                                          </p:spTgt>
                                        </p:tgtEl>
                                      </p:cBhvr>
                                    </p:animEffect>
                                    <p:animScale>
                                      <p:cBhvr>
                                        <p:cTn id="24" dur="770" decel="100000"/>
                                        <p:tgtEl>
                                          <p:spTgt spid="46082">
                                            <p:txEl>
                                              <p:pRg st="3" end="3"/>
                                            </p:txEl>
                                          </p:spTgt>
                                        </p:tgtEl>
                                      </p:cBhvr>
                                      <p:from x="10000" y="10000"/>
                                      <p:to x="200000" y="450000"/>
                                    </p:animScale>
                                    <p:animScale>
                                      <p:cBhvr>
                                        <p:cTn id="25" dur="1230" accel="100000" fill="hold">
                                          <p:stCondLst>
                                            <p:cond delay="770"/>
                                          </p:stCondLst>
                                        </p:cTn>
                                        <p:tgtEl>
                                          <p:spTgt spid="46082">
                                            <p:txEl>
                                              <p:pRg st="3" end="3"/>
                                            </p:txEl>
                                          </p:spTgt>
                                        </p:tgtEl>
                                      </p:cBhvr>
                                      <p:from x="200000" y="450000"/>
                                      <p:to x="100000" y="100000"/>
                                    </p:animScale>
                                    <p:set>
                                      <p:cBhvr>
                                        <p:cTn id="26" dur="770" fill="hold"/>
                                        <p:tgtEl>
                                          <p:spTgt spid="46082">
                                            <p:txEl>
                                              <p:pRg st="3" end="3"/>
                                            </p:txEl>
                                          </p:spTgt>
                                        </p:tgtEl>
                                        <p:attrNameLst>
                                          <p:attrName>ppt_x</p:attrName>
                                        </p:attrNameLst>
                                      </p:cBhvr>
                                      <p:to>
                                        <p:strVal val="(0.5)"/>
                                      </p:to>
                                    </p:set>
                                    <p:anim from="(0.5)" to="(#ppt_x)" calcmode="lin" valueType="num">
                                      <p:cBhvr>
                                        <p:cTn id="27" dur="1230" accel="100000" fill="hold">
                                          <p:stCondLst>
                                            <p:cond delay="770"/>
                                          </p:stCondLst>
                                        </p:cTn>
                                        <p:tgtEl>
                                          <p:spTgt spid="46082">
                                            <p:txEl>
                                              <p:pRg st="3" end="3"/>
                                            </p:txEl>
                                          </p:spTgt>
                                        </p:tgtEl>
                                        <p:attrNameLst>
                                          <p:attrName>ppt_x</p:attrName>
                                        </p:attrNameLst>
                                      </p:cBhvr>
                                    </p:anim>
                                    <p:set>
                                      <p:cBhvr>
                                        <p:cTn id="28" dur="770" fill="hold"/>
                                        <p:tgtEl>
                                          <p:spTgt spid="46082">
                                            <p:txEl>
                                              <p:pRg st="3" end="3"/>
                                            </p:txEl>
                                          </p:spTgt>
                                        </p:tgtEl>
                                        <p:attrNameLst>
                                          <p:attrName>ppt_y</p:attrName>
                                        </p:attrNameLst>
                                      </p:cBhvr>
                                      <p:to>
                                        <p:strVal val="(#ppt_y+0.4)"/>
                                      </p:to>
                                    </p:set>
                                    <p:anim from="(#ppt_y+0.4)" to="(#ppt_y)" calcmode="lin" valueType="num">
                                      <p:cBhvr>
                                        <p:cTn id="29" dur="1230" accel="100000" fill="hold">
                                          <p:stCondLst>
                                            <p:cond delay="770"/>
                                          </p:stCondLst>
                                        </p:cTn>
                                        <p:tgtEl>
                                          <p:spTgt spid="46082">
                                            <p:txEl>
                                              <p:pRg st="3" end="3"/>
                                            </p:txEl>
                                          </p:spTgt>
                                        </p:tgtEl>
                                        <p:attrNameLst>
                                          <p:attrName>ppt_y</p:attrName>
                                        </p:attrNameLst>
                                      </p:cBhvr>
                                    </p:anim>
                                  </p:childTnLst>
                                </p:cTn>
                              </p:par>
                            </p:childTnLst>
                          </p:cTn>
                        </p:par>
                      </p:childTnLst>
                    </p:cTn>
                  </p:par>
                  <p:par>
                    <p:cTn id="30" fill="hold">
                      <p:stCondLst>
                        <p:cond delay="indefinite"/>
                      </p:stCondLst>
                      <p:childTnLst>
                        <p:par>
                          <p:cTn id="31" fill="hold">
                            <p:stCondLst>
                              <p:cond delay="0"/>
                            </p:stCondLst>
                            <p:childTnLst>
                              <p:par>
                                <p:cTn id="32" presetID="51" presetClass="entr" presetSubtype="0" fill="hold" nodeType="clickEffect">
                                  <p:stCondLst>
                                    <p:cond delay="0"/>
                                  </p:stCondLst>
                                  <p:childTnLst>
                                    <p:set>
                                      <p:cBhvr>
                                        <p:cTn id="33" dur="1" fill="hold">
                                          <p:stCondLst>
                                            <p:cond delay="0"/>
                                          </p:stCondLst>
                                        </p:cTn>
                                        <p:tgtEl>
                                          <p:spTgt spid="46083"/>
                                        </p:tgtEl>
                                        <p:attrNameLst>
                                          <p:attrName>style.visibility</p:attrName>
                                        </p:attrNameLst>
                                      </p:cBhvr>
                                      <p:to>
                                        <p:strVal val="visible"/>
                                      </p:to>
                                    </p:set>
                                    <p:animEffect transition="in" filter="fade">
                                      <p:cBhvr>
                                        <p:cTn id="34" dur="770" decel="100000"/>
                                        <p:tgtEl>
                                          <p:spTgt spid="46083"/>
                                        </p:tgtEl>
                                      </p:cBhvr>
                                    </p:animEffect>
                                    <p:animScale>
                                      <p:cBhvr>
                                        <p:cTn id="35" dur="770" decel="100000"/>
                                        <p:tgtEl>
                                          <p:spTgt spid="46083"/>
                                        </p:tgtEl>
                                      </p:cBhvr>
                                      <p:from x="10000" y="10000"/>
                                      <p:to x="200000" y="450000"/>
                                    </p:animScale>
                                    <p:animScale>
                                      <p:cBhvr>
                                        <p:cTn id="36" dur="1230" accel="100000" fill="hold">
                                          <p:stCondLst>
                                            <p:cond delay="770"/>
                                          </p:stCondLst>
                                        </p:cTn>
                                        <p:tgtEl>
                                          <p:spTgt spid="46083"/>
                                        </p:tgtEl>
                                      </p:cBhvr>
                                      <p:from x="200000" y="450000"/>
                                      <p:to x="100000" y="100000"/>
                                    </p:animScale>
                                    <p:set>
                                      <p:cBhvr>
                                        <p:cTn id="37" dur="770" fill="hold"/>
                                        <p:tgtEl>
                                          <p:spTgt spid="46083"/>
                                        </p:tgtEl>
                                        <p:attrNameLst>
                                          <p:attrName>ppt_x</p:attrName>
                                        </p:attrNameLst>
                                      </p:cBhvr>
                                      <p:to>
                                        <p:strVal val="(0.5)"/>
                                      </p:to>
                                    </p:set>
                                    <p:anim from="(0.5)" to="(#ppt_x)" calcmode="lin" valueType="num">
                                      <p:cBhvr>
                                        <p:cTn id="38" dur="1230" accel="100000" fill="hold">
                                          <p:stCondLst>
                                            <p:cond delay="770"/>
                                          </p:stCondLst>
                                        </p:cTn>
                                        <p:tgtEl>
                                          <p:spTgt spid="46083"/>
                                        </p:tgtEl>
                                        <p:attrNameLst>
                                          <p:attrName>ppt_x</p:attrName>
                                        </p:attrNameLst>
                                      </p:cBhvr>
                                    </p:anim>
                                    <p:set>
                                      <p:cBhvr>
                                        <p:cTn id="39" dur="770" fill="hold"/>
                                        <p:tgtEl>
                                          <p:spTgt spid="46083"/>
                                        </p:tgtEl>
                                        <p:attrNameLst>
                                          <p:attrName>ppt_y</p:attrName>
                                        </p:attrNameLst>
                                      </p:cBhvr>
                                      <p:to>
                                        <p:strVal val="(#ppt_y+0.4)"/>
                                      </p:to>
                                    </p:set>
                                    <p:anim from="(#ppt_y+0.4)" to="(#ppt_y)" calcmode="lin" valueType="num">
                                      <p:cBhvr>
                                        <p:cTn id="40" dur="1230" accel="100000" fill="hold">
                                          <p:stCondLst>
                                            <p:cond delay="770"/>
                                          </p:stCondLst>
                                        </p:cTn>
                                        <p:tgtEl>
                                          <p:spTgt spid="46083"/>
                                        </p:tgtEl>
                                        <p:attrNameLst>
                                          <p:attrName>ppt_y</p:attrName>
                                        </p:attrNameLst>
                                      </p:cBhvr>
                                    </p:anim>
                                  </p:childTnLst>
                                </p:cTn>
                              </p:par>
                            </p:childTnLst>
                          </p:cTn>
                        </p:par>
                      </p:childTnLst>
                    </p:cTn>
                  </p:par>
                  <p:par>
                    <p:cTn id="41" fill="hold">
                      <p:stCondLst>
                        <p:cond delay="indefinite"/>
                      </p:stCondLst>
                      <p:childTnLst>
                        <p:par>
                          <p:cTn id="42" fill="hold">
                            <p:stCondLst>
                              <p:cond delay="0"/>
                            </p:stCondLst>
                            <p:childTnLst>
                              <p:par>
                                <p:cTn id="43" presetID="56" presetClass="entr" presetSubtype="0" fill="hold" nodeType="clickEffect">
                                  <p:stCondLst>
                                    <p:cond delay="0"/>
                                  </p:stCondLst>
                                  <p:iterate type="lt">
                                    <p:tmPct val="10000"/>
                                  </p:iterate>
                                  <p:childTnLst>
                                    <p:set>
                                      <p:cBhvr>
                                        <p:cTn id="44" dur="1" fill="hold">
                                          <p:stCondLst>
                                            <p:cond delay="0"/>
                                          </p:stCondLst>
                                        </p:cTn>
                                        <p:tgtEl>
                                          <p:spTgt spid="46082">
                                            <p:txEl>
                                              <p:pRg st="4" end="4"/>
                                            </p:txEl>
                                          </p:spTgt>
                                        </p:tgtEl>
                                        <p:attrNameLst>
                                          <p:attrName>style.visibility</p:attrName>
                                        </p:attrNameLst>
                                      </p:cBhvr>
                                      <p:to>
                                        <p:strVal val="visible"/>
                                      </p:to>
                                    </p:set>
                                    <p:anim by="(-#ppt_w*2)" calcmode="lin" valueType="num">
                                      <p:cBhvr rctx="PPT">
                                        <p:cTn id="45" dur="500" autoRev="1" fill="hold">
                                          <p:stCondLst>
                                            <p:cond delay="0"/>
                                          </p:stCondLst>
                                        </p:cTn>
                                        <p:tgtEl>
                                          <p:spTgt spid="46082">
                                            <p:txEl>
                                              <p:pRg st="4" end="4"/>
                                            </p:txEl>
                                          </p:spTgt>
                                        </p:tgtEl>
                                        <p:attrNameLst>
                                          <p:attrName>ppt_w</p:attrName>
                                        </p:attrNameLst>
                                      </p:cBhvr>
                                    </p:anim>
                                    <p:anim by="(#ppt_w*0.50)" calcmode="lin" valueType="num">
                                      <p:cBhvr>
                                        <p:cTn id="46" dur="500" decel="50000" autoRev="1" fill="hold">
                                          <p:stCondLst>
                                            <p:cond delay="0"/>
                                          </p:stCondLst>
                                        </p:cTn>
                                        <p:tgtEl>
                                          <p:spTgt spid="46082">
                                            <p:txEl>
                                              <p:pRg st="4" end="4"/>
                                            </p:txEl>
                                          </p:spTgt>
                                        </p:tgtEl>
                                        <p:attrNameLst>
                                          <p:attrName>ppt_x</p:attrName>
                                        </p:attrNameLst>
                                      </p:cBhvr>
                                    </p:anim>
                                    <p:anim from="(-#ppt_h/2)" to="(#ppt_y)" calcmode="lin" valueType="num">
                                      <p:cBhvr>
                                        <p:cTn id="47" dur="1000" fill="hold">
                                          <p:stCondLst>
                                            <p:cond delay="0"/>
                                          </p:stCondLst>
                                        </p:cTn>
                                        <p:tgtEl>
                                          <p:spTgt spid="46082">
                                            <p:txEl>
                                              <p:pRg st="4" end="4"/>
                                            </p:txEl>
                                          </p:spTgt>
                                        </p:tgtEl>
                                        <p:attrNameLst>
                                          <p:attrName>ppt_y</p:attrName>
                                        </p:attrNameLst>
                                      </p:cBhvr>
                                    </p:anim>
                                    <p:animRot by="21600000">
                                      <p:cBhvr>
                                        <p:cTn id="48" dur="1000" fill="hold">
                                          <p:stCondLst>
                                            <p:cond delay="0"/>
                                          </p:stCondLst>
                                        </p:cTn>
                                        <p:tgtEl>
                                          <p:spTgt spid="46082">
                                            <p:txEl>
                                              <p:pRg st="4" end="4"/>
                                            </p:txEl>
                                          </p:spTgt>
                                        </p:tgtEl>
                                        <p:attrNameLst>
                                          <p:attrName>r</p:attrName>
                                        </p:attrNameLst>
                                      </p:cBhvr>
                                    </p:animRot>
                                  </p:childTnLst>
                                </p:cTn>
                              </p:par>
                              <p:par>
                                <p:cTn id="49" presetID="56" presetClass="entr" presetSubtype="0" fill="hold" nodeType="withEffect">
                                  <p:stCondLst>
                                    <p:cond delay="0"/>
                                  </p:stCondLst>
                                  <p:iterate type="lt">
                                    <p:tmPct val="10000"/>
                                  </p:iterate>
                                  <p:childTnLst>
                                    <p:set>
                                      <p:cBhvr>
                                        <p:cTn id="50" dur="1" fill="hold">
                                          <p:stCondLst>
                                            <p:cond delay="0"/>
                                          </p:stCondLst>
                                        </p:cTn>
                                        <p:tgtEl>
                                          <p:spTgt spid="46082">
                                            <p:txEl>
                                              <p:pRg st="5" end="5"/>
                                            </p:txEl>
                                          </p:spTgt>
                                        </p:tgtEl>
                                        <p:attrNameLst>
                                          <p:attrName>style.visibility</p:attrName>
                                        </p:attrNameLst>
                                      </p:cBhvr>
                                      <p:to>
                                        <p:strVal val="visible"/>
                                      </p:to>
                                    </p:set>
                                    <p:anim by="(-#ppt_w*2)" calcmode="lin" valueType="num">
                                      <p:cBhvr rctx="PPT">
                                        <p:cTn id="51" dur="500" autoRev="1" fill="hold">
                                          <p:stCondLst>
                                            <p:cond delay="0"/>
                                          </p:stCondLst>
                                        </p:cTn>
                                        <p:tgtEl>
                                          <p:spTgt spid="46082">
                                            <p:txEl>
                                              <p:pRg st="5" end="5"/>
                                            </p:txEl>
                                          </p:spTgt>
                                        </p:tgtEl>
                                        <p:attrNameLst>
                                          <p:attrName>ppt_w</p:attrName>
                                        </p:attrNameLst>
                                      </p:cBhvr>
                                    </p:anim>
                                    <p:anim by="(#ppt_w*0.50)" calcmode="lin" valueType="num">
                                      <p:cBhvr>
                                        <p:cTn id="52" dur="500" decel="50000" autoRev="1" fill="hold">
                                          <p:stCondLst>
                                            <p:cond delay="0"/>
                                          </p:stCondLst>
                                        </p:cTn>
                                        <p:tgtEl>
                                          <p:spTgt spid="46082">
                                            <p:txEl>
                                              <p:pRg st="5" end="5"/>
                                            </p:txEl>
                                          </p:spTgt>
                                        </p:tgtEl>
                                        <p:attrNameLst>
                                          <p:attrName>ppt_x</p:attrName>
                                        </p:attrNameLst>
                                      </p:cBhvr>
                                    </p:anim>
                                    <p:anim from="(-#ppt_h/2)" to="(#ppt_y)" calcmode="lin" valueType="num">
                                      <p:cBhvr>
                                        <p:cTn id="53" dur="1000" fill="hold">
                                          <p:stCondLst>
                                            <p:cond delay="0"/>
                                          </p:stCondLst>
                                        </p:cTn>
                                        <p:tgtEl>
                                          <p:spTgt spid="46082">
                                            <p:txEl>
                                              <p:pRg st="5" end="5"/>
                                            </p:txEl>
                                          </p:spTgt>
                                        </p:tgtEl>
                                        <p:attrNameLst>
                                          <p:attrName>ppt_y</p:attrName>
                                        </p:attrNameLst>
                                      </p:cBhvr>
                                    </p:anim>
                                    <p:animRot by="21600000">
                                      <p:cBhvr>
                                        <p:cTn id="54" dur="1000" fill="hold">
                                          <p:stCondLst>
                                            <p:cond delay="0"/>
                                          </p:stCondLst>
                                        </p:cTn>
                                        <p:tgtEl>
                                          <p:spTgt spid="46082">
                                            <p:txEl>
                                              <p:pRg st="5" end="5"/>
                                            </p:txEl>
                                          </p:spTgt>
                                        </p:tgtEl>
                                        <p:attrNameLst>
                                          <p:attrName>r</p:attrName>
                                        </p:attrNameLst>
                                      </p:cBhvr>
                                    </p:animRot>
                                  </p:childTnLst>
                                </p:cTn>
                              </p:par>
                              <p:par>
                                <p:cTn id="55" presetID="56" presetClass="entr" presetSubtype="0" fill="hold" nodeType="withEffect">
                                  <p:stCondLst>
                                    <p:cond delay="0"/>
                                  </p:stCondLst>
                                  <p:iterate type="lt">
                                    <p:tmPct val="10000"/>
                                  </p:iterate>
                                  <p:childTnLst>
                                    <p:set>
                                      <p:cBhvr>
                                        <p:cTn id="56" dur="1" fill="hold">
                                          <p:stCondLst>
                                            <p:cond delay="0"/>
                                          </p:stCondLst>
                                        </p:cTn>
                                        <p:tgtEl>
                                          <p:spTgt spid="46082">
                                            <p:txEl>
                                              <p:pRg st="6" end="6"/>
                                            </p:txEl>
                                          </p:spTgt>
                                        </p:tgtEl>
                                        <p:attrNameLst>
                                          <p:attrName>style.visibility</p:attrName>
                                        </p:attrNameLst>
                                      </p:cBhvr>
                                      <p:to>
                                        <p:strVal val="visible"/>
                                      </p:to>
                                    </p:set>
                                    <p:anim by="(-#ppt_w*2)" calcmode="lin" valueType="num">
                                      <p:cBhvr rctx="PPT">
                                        <p:cTn id="57" dur="500" autoRev="1" fill="hold">
                                          <p:stCondLst>
                                            <p:cond delay="0"/>
                                          </p:stCondLst>
                                        </p:cTn>
                                        <p:tgtEl>
                                          <p:spTgt spid="46082">
                                            <p:txEl>
                                              <p:pRg st="6" end="6"/>
                                            </p:txEl>
                                          </p:spTgt>
                                        </p:tgtEl>
                                        <p:attrNameLst>
                                          <p:attrName>ppt_w</p:attrName>
                                        </p:attrNameLst>
                                      </p:cBhvr>
                                    </p:anim>
                                    <p:anim by="(#ppt_w*0.50)" calcmode="lin" valueType="num">
                                      <p:cBhvr>
                                        <p:cTn id="58" dur="500" decel="50000" autoRev="1" fill="hold">
                                          <p:stCondLst>
                                            <p:cond delay="0"/>
                                          </p:stCondLst>
                                        </p:cTn>
                                        <p:tgtEl>
                                          <p:spTgt spid="46082">
                                            <p:txEl>
                                              <p:pRg st="6" end="6"/>
                                            </p:txEl>
                                          </p:spTgt>
                                        </p:tgtEl>
                                        <p:attrNameLst>
                                          <p:attrName>ppt_x</p:attrName>
                                        </p:attrNameLst>
                                      </p:cBhvr>
                                    </p:anim>
                                    <p:anim from="(-#ppt_h/2)" to="(#ppt_y)" calcmode="lin" valueType="num">
                                      <p:cBhvr>
                                        <p:cTn id="59" dur="1000" fill="hold">
                                          <p:stCondLst>
                                            <p:cond delay="0"/>
                                          </p:stCondLst>
                                        </p:cTn>
                                        <p:tgtEl>
                                          <p:spTgt spid="46082">
                                            <p:txEl>
                                              <p:pRg st="6" end="6"/>
                                            </p:txEl>
                                          </p:spTgt>
                                        </p:tgtEl>
                                        <p:attrNameLst>
                                          <p:attrName>ppt_y</p:attrName>
                                        </p:attrNameLst>
                                      </p:cBhvr>
                                    </p:anim>
                                    <p:animRot by="21600000">
                                      <p:cBhvr>
                                        <p:cTn id="60" dur="1000" fill="hold">
                                          <p:stCondLst>
                                            <p:cond delay="0"/>
                                          </p:stCondLst>
                                        </p:cTn>
                                        <p:tgtEl>
                                          <p:spTgt spid="46082">
                                            <p:txEl>
                                              <p:pRg st="6" end="6"/>
                                            </p:txEl>
                                          </p:spTgt>
                                        </p:tgtEl>
                                        <p:attrNameLst>
                                          <p:attrName>r</p:attrName>
                                        </p:attrNameLst>
                                      </p:cBhvr>
                                    </p:animRot>
                                  </p:childTnLst>
                                </p:cTn>
                              </p:par>
                              <p:par>
                                <p:cTn id="61" presetID="56" presetClass="entr" presetSubtype="0" fill="hold" nodeType="withEffect">
                                  <p:stCondLst>
                                    <p:cond delay="0"/>
                                  </p:stCondLst>
                                  <p:iterate type="lt">
                                    <p:tmPct val="10000"/>
                                  </p:iterate>
                                  <p:childTnLst>
                                    <p:set>
                                      <p:cBhvr>
                                        <p:cTn id="62" dur="1" fill="hold">
                                          <p:stCondLst>
                                            <p:cond delay="0"/>
                                          </p:stCondLst>
                                        </p:cTn>
                                        <p:tgtEl>
                                          <p:spTgt spid="46082">
                                            <p:txEl>
                                              <p:pRg st="7" end="7"/>
                                            </p:txEl>
                                          </p:spTgt>
                                        </p:tgtEl>
                                        <p:attrNameLst>
                                          <p:attrName>style.visibility</p:attrName>
                                        </p:attrNameLst>
                                      </p:cBhvr>
                                      <p:to>
                                        <p:strVal val="visible"/>
                                      </p:to>
                                    </p:set>
                                    <p:anim by="(-#ppt_w*2)" calcmode="lin" valueType="num">
                                      <p:cBhvr rctx="PPT">
                                        <p:cTn id="63" dur="500" autoRev="1" fill="hold">
                                          <p:stCondLst>
                                            <p:cond delay="0"/>
                                          </p:stCondLst>
                                        </p:cTn>
                                        <p:tgtEl>
                                          <p:spTgt spid="46082">
                                            <p:txEl>
                                              <p:pRg st="7" end="7"/>
                                            </p:txEl>
                                          </p:spTgt>
                                        </p:tgtEl>
                                        <p:attrNameLst>
                                          <p:attrName>ppt_w</p:attrName>
                                        </p:attrNameLst>
                                      </p:cBhvr>
                                    </p:anim>
                                    <p:anim by="(#ppt_w*0.50)" calcmode="lin" valueType="num">
                                      <p:cBhvr>
                                        <p:cTn id="64" dur="500" decel="50000" autoRev="1" fill="hold">
                                          <p:stCondLst>
                                            <p:cond delay="0"/>
                                          </p:stCondLst>
                                        </p:cTn>
                                        <p:tgtEl>
                                          <p:spTgt spid="46082">
                                            <p:txEl>
                                              <p:pRg st="7" end="7"/>
                                            </p:txEl>
                                          </p:spTgt>
                                        </p:tgtEl>
                                        <p:attrNameLst>
                                          <p:attrName>ppt_x</p:attrName>
                                        </p:attrNameLst>
                                      </p:cBhvr>
                                    </p:anim>
                                    <p:anim from="(-#ppt_h/2)" to="(#ppt_y)" calcmode="lin" valueType="num">
                                      <p:cBhvr>
                                        <p:cTn id="65" dur="1000" fill="hold">
                                          <p:stCondLst>
                                            <p:cond delay="0"/>
                                          </p:stCondLst>
                                        </p:cTn>
                                        <p:tgtEl>
                                          <p:spTgt spid="46082">
                                            <p:txEl>
                                              <p:pRg st="7" end="7"/>
                                            </p:txEl>
                                          </p:spTgt>
                                        </p:tgtEl>
                                        <p:attrNameLst>
                                          <p:attrName>ppt_y</p:attrName>
                                        </p:attrNameLst>
                                      </p:cBhvr>
                                    </p:anim>
                                    <p:animRot by="21600000">
                                      <p:cBhvr>
                                        <p:cTn id="66" dur="1000" fill="hold">
                                          <p:stCondLst>
                                            <p:cond delay="0"/>
                                          </p:stCondLst>
                                        </p:cTn>
                                        <p:tgtEl>
                                          <p:spTgt spid="46082">
                                            <p:txEl>
                                              <p:pRg st="7" end="7"/>
                                            </p:txEl>
                                          </p:spTgt>
                                        </p:tgtEl>
                                        <p:attrNameLst>
                                          <p:attrName>r</p:attrName>
                                        </p:attrNameLst>
                                      </p:cBhvr>
                                    </p:animRot>
                                  </p:childTnLst>
                                </p:cTn>
                              </p:par>
                              <p:par>
                                <p:cTn id="67" presetID="56" presetClass="entr" presetSubtype="0" fill="hold" nodeType="withEffect">
                                  <p:stCondLst>
                                    <p:cond delay="0"/>
                                  </p:stCondLst>
                                  <p:iterate type="lt">
                                    <p:tmPct val="10000"/>
                                  </p:iterate>
                                  <p:childTnLst>
                                    <p:set>
                                      <p:cBhvr>
                                        <p:cTn id="68" dur="1" fill="hold">
                                          <p:stCondLst>
                                            <p:cond delay="0"/>
                                          </p:stCondLst>
                                        </p:cTn>
                                        <p:tgtEl>
                                          <p:spTgt spid="46082">
                                            <p:txEl>
                                              <p:pRg st="9" end="9"/>
                                            </p:txEl>
                                          </p:spTgt>
                                        </p:tgtEl>
                                        <p:attrNameLst>
                                          <p:attrName>style.visibility</p:attrName>
                                        </p:attrNameLst>
                                      </p:cBhvr>
                                      <p:to>
                                        <p:strVal val="visible"/>
                                      </p:to>
                                    </p:set>
                                    <p:anim by="(-#ppt_w*2)" calcmode="lin" valueType="num">
                                      <p:cBhvr rctx="PPT">
                                        <p:cTn id="69" dur="500" autoRev="1" fill="hold">
                                          <p:stCondLst>
                                            <p:cond delay="0"/>
                                          </p:stCondLst>
                                        </p:cTn>
                                        <p:tgtEl>
                                          <p:spTgt spid="46082">
                                            <p:txEl>
                                              <p:pRg st="9" end="9"/>
                                            </p:txEl>
                                          </p:spTgt>
                                        </p:tgtEl>
                                        <p:attrNameLst>
                                          <p:attrName>ppt_w</p:attrName>
                                        </p:attrNameLst>
                                      </p:cBhvr>
                                    </p:anim>
                                    <p:anim by="(#ppt_w*0.50)" calcmode="lin" valueType="num">
                                      <p:cBhvr>
                                        <p:cTn id="70" dur="500" decel="50000" autoRev="1" fill="hold">
                                          <p:stCondLst>
                                            <p:cond delay="0"/>
                                          </p:stCondLst>
                                        </p:cTn>
                                        <p:tgtEl>
                                          <p:spTgt spid="46082">
                                            <p:txEl>
                                              <p:pRg st="9" end="9"/>
                                            </p:txEl>
                                          </p:spTgt>
                                        </p:tgtEl>
                                        <p:attrNameLst>
                                          <p:attrName>ppt_x</p:attrName>
                                        </p:attrNameLst>
                                      </p:cBhvr>
                                    </p:anim>
                                    <p:anim from="(-#ppt_h/2)" to="(#ppt_y)" calcmode="lin" valueType="num">
                                      <p:cBhvr>
                                        <p:cTn id="71" dur="1000" fill="hold">
                                          <p:stCondLst>
                                            <p:cond delay="0"/>
                                          </p:stCondLst>
                                        </p:cTn>
                                        <p:tgtEl>
                                          <p:spTgt spid="46082">
                                            <p:txEl>
                                              <p:pRg st="9" end="9"/>
                                            </p:txEl>
                                          </p:spTgt>
                                        </p:tgtEl>
                                        <p:attrNameLst>
                                          <p:attrName>ppt_y</p:attrName>
                                        </p:attrNameLst>
                                      </p:cBhvr>
                                    </p:anim>
                                    <p:animRot by="21600000">
                                      <p:cBhvr>
                                        <p:cTn id="72" dur="1000" fill="hold">
                                          <p:stCondLst>
                                            <p:cond delay="0"/>
                                          </p:stCondLst>
                                        </p:cTn>
                                        <p:tgtEl>
                                          <p:spTgt spid="46082">
                                            <p:txEl>
                                              <p:pRg st="9" end="9"/>
                                            </p:txEl>
                                          </p:spTgt>
                                        </p:tgtEl>
                                        <p:attrNameLst>
                                          <p:attrName>r</p:attrName>
                                        </p:attrNameLst>
                                      </p:cBhvr>
                                    </p:animRot>
                                  </p:childTnLst>
                                </p:cTn>
                              </p:par>
                              <p:par>
                                <p:cTn id="73" presetID="56" presetClass="entr" presetSubtype="0" fill="hold" nodeType="withEffect">
                                  <p:stCondLst>
                                    <p:cond delay="0"/>
                                  </p:stCondLst>
                                  <p:iterate type="lt">
                                    <p:tmPct val="10000"/>
                                  </p:iterate>
                                  <p:childTnLst>
                                    <p:set>
                                      <p:cBhvr>
                                        <p:cTn id="74" dur="1" fill="hold">
                                          <p:stCondLst>
                                            <p:cond delay="0"/>
                                          </p:stCondLst>
                                        </p:cTn>
                                        <p:tgtEl>
                                          <p:spTgt spid="46082">
                                            <p:txEl>
                                              <p:pRg st="10" end="10"/>
                                            </p:txEl>
                                          </p:spTgt>
                                        </p:tgtEl>
                                        <p:attrNameLst>
                                          <p:attrName>style.visibility</p:attrName>
                                        </p:attrNameLst>
                                      </p:cBhvr>
                                      <p:to>
                                        <p:strVal val="visible"/>
                                      </p:to>
                                    </p:set>
                                    <p:anim by="(-#ppt_w*2)" calcmode="lin" valueType="num">
                                      <p:cBhvr rctx="PPT">
                                        <p:cTn id="75" dur="500" autoRev="1" fill="hold">
                                          <p:stCondLst>
                                            <p:cond delay="0"/>
                                          </p:stCondLst>
                                        </p:cTn>
                                        <p:tgtEl>
                                          <p:spTgt spid="46082">
                                            <p:txEl>
                                              <p:pRg st="10" end="10"/>
                                            </p:txEl>
                                          </p:spTgt>
                                        </p:tgtEl>
                                        <p:attrNameLst>
                                          <p:attrName>ppt_w</p:attrName>
                                        </p:attrNameLst>
                                      </p:cBhvr>
                                    </p:anim>
                                    <p:anim by="(#ppt_w*0.50)" calcmode="lin" valueType="num">
                                      <p:cBhvr>
                                        <p:cTn id="76" dur="500" decel="50000" autoRev="1" fill="hold">
                                          <p:stCondLst>
                                            <p:cond delay="0"/>
                                          </p:stCondLst>
                                        </p:cTn>
                                        <p:tgtEl>
                                          <p:spTgt spid="46082">
                                            <p:txEl>
                                              <p:pRg st="10" end="10"/>
                                            </p:txEl>
                                          </p:spTgt>
                                        </p:tgtEl>
                                        <p:attrNameLst>
                                          <p:attrName>ppt_x</p:attrName>
                                        </p:attrNameLst>
                                      </p:cBhvr>
                                    </p:anim>
                                    <p:anim from="(-#ppt_h/2)" to="(#ppt_y)" calcmode="lin" valueType="num">
                                      <p:cBhvr>
                                        <p:cTn id="77" dur="1000" fill="hold">
                                          <p:stCondLst>
                                            <p:cond delay="0"/>
                                          </p:stCondLst>
                                        </p:cTn>
                                        <p:tgtEl>
                                          <p:spTgt spid="46082">
                                            <p:txEl>
                                              <p:pRg st="10" end="10"/>
                                            </p:txEl>
                                          </p:spTgt>
                                        </p:tgtEl>
                                        <p:attrNameLst>
                                          <p:attrName>ppt_y</p:attrName>
                                        </p:attrNameLst>
                                      </p:cBhvr>
                                    </p:anim>
                                    <p:animRot by="21600000">
                                      <p:cBhvr>
                                        <p:cTn id="78" dur="1000" fill="hold">
                                          <p:stCondLst>
                                            <p:cond delay="0"/>
                                          </p:stCondLst>
                                        </p:cTn>
                                        <p:tgtEl>
                                          <p:spTgt spid="46082">
                                            <p:txEl>
                                              <p:pRg st="10" end="10"/>
                                            </p:txEl>
                                          </p:spTgt>
                                        </p:tgtEl>
                                        <p:attrNameLst>
                                          <p:attrName>r</p:attrName>
                                        </p:attrNameLst>
                                      </p:cBhvr>
                                    </p:animRot>
                                  </p:childTnLst>
                                </p:cTn>
                              </p:par>
                              <p:par>
                                <p:cTn id="79" presetID="56" presetClass="entr" presetSubtype="0" fill="hold" nodeType="withEffect">
                                  <p:stCondLst>
                                    <p:cond delay="0"/>
                                  </p:stCondLst>
                                  <p:iterate type="lt">
                                    <p:tmPct val="10000"/>
                                  </p:iterate>
                                  <p:childTnLst>
                                    <p:set>
                                      <p:cBhvr>
                                        <p:cTn id="80" dur="1" fill="hold">
                                          <p:stCondLst>
                                            <p:cond delay="0"/>
                                          </p:stCondLst>
                                        </p:cTn>
                                        <p:tgtEl>
                                          <p:spTgt spid="46082">
                                            <p:txEl>
                                              <p:pRg st="11" end="11"/>
                                            </p:txEl>
                                          </p:spTgt>
                                        </p:tgtEl>
                                        <p:attrNameLst>
                                          <p:attrName>style.visibility</p:attrName>
                                        </p:attrNameLst>
                                      </p:cBhvr>
                                      <p:to>
                                        <p:strVal val="visible"/>
                                      </p:to>
                                    </p:set>
                                    <p:anim by="(-#ppt_w*2)" calcmode="lin" valueType="num">
                                      <p:cBhvr rctx="PPT">
                                        <p:cTn id="81" dur="500" autoRev="1" fill="hold">
                                          <p:stCondLst>
                                            <p:cond delay="0"/>
                                          </p:stCondLst>
                                        </p:cTn>
                                        <p:tgtEl>
                                          <p:spTgt spid="46082">
                                            <p:txEl>
                                              <p:pRg st="11" end="11"/>
                                            </p:txEl>
                                          </p:spTgt>
                                        </p:tgtEl>
                                        <p:attrNameLst>
                                          <p:attrName>ppt_w</p:attrName>
                                        </p:attrNameLst>
                                      </p:cBhvr>
                                    </p:anim>
                                    <p:anim by="(#ppt_w*0.50)" calcmode="lin" valueType="num">
                                      <p:cBhvr>
                                        <p:cTn id="82" dur="500" decel="50000" autoRev="1" fill="hold">
                                          <p:stCondLst>
                                            <p:cond delay="0"/>
                                          </p:stCondLst>
                                        </p:cTn>
                                        <p:tgtEl>
                                          <p:spTgt spid="46082">
                                            <p:txEl>
                                              <p:pRg st="11" end="11"/>
                                            </p:txEl>
                                          </p:spTgt>
                                        </p:tgtEl>
                                        <p:attrNameLst>
                                          <p:attrName>ppt_x</p:attrName>
                                        </p:attrNameLst>
                                      </p:cBhvr>
                                    </p:anim>
                                    <p:anim from="(-#ppt_h/2)" to="(#ppt_y)" calcmode="lin" valueType="num">
                                      <p:cBhvr>
                                        <p:cTn id="83" dur="1000" fill="hold">
                                          <p:stCondLst>
                                            <p:cond delay="0"/>
                                          </p:stCondLst>
                                        </p:cTn>
                                        <p:tgtEl>
                                          <p:spTgt spid="46082">
                                            <p:txEl>
                                              <p:pRg st="11" end="11"/>
                                            </p:txEl>
                                          </p:spTgt>
                                        </p:tgtEl>
                                        <p:attrNameLst>
                                          <p:attrName>ppt_y</p:attrName>
                                        </p:attrNameLst>
                                      </p:cBhvr>
                                    </p:anim>
                                    <p:animRot by="21600000">
                                      <p:cBhvr>
                                        <p:cTn id="84" dur="1000" fill="hold">
                                          <p:stCondLst>
                                            <p:cond delay="0"/>
                                          </p:stCondLst>
                                        </p:cTn>
                                        <p:tgtEl>
                                          <p:spTgt spid="46082">
                                            <p:txEl>
                                              <p:pRg st="11" end="11"/>
                                            </p:txEl>
                                          </p:spTgt>
                                        </p:tgtEl>
                                        <p:attrNameLst>
                                          <p:attrName>r</p:attrName>
                                        </p:attrNameLst>
                                      </p:cBhvr>
                                    </p:animRot>
                                  </p:childTnLst>
                                </p:cTn>
                              </p:par>
                              <p:par>
                                <p:cTn id="85" presetID="56" presetClass="entr" presetSubtype="0" fill="hold" nodeType="withEffect">
                                  <p:stCondLst>
                                    <p:cond delay="0"/>
                                  </p:stCondLst>
                                  <p:iterate type="lt">
                                    <p:tmPct val="10000"/>
                                  </p:iterate>
                                  <p:childTnLst>
                                    <p:set>
                                      <p:cBhvr>
                                        <p:cTn id="86" dur="1" fill="hold">
                                          <p:stCondLst>
                                            <p:cond delay="0"/>
                                          </p:stCondLst>
                                        </p:cTn>
                                        <p:tgtEl>
                                          <p:spTgt spid="46082">
                                            <p:txEl>
                                              <p:pRg st="12" end="12"/>
                                            </p:txEl>
                                          </p:spTgt>
                                        </p:tgtEl>
                                        <p:attrNameLst>
                                          <p:attrName>style.visibility</p:attrName>
                                        </p:attrNameLst>
                                      </p:cBhvr>
                                      <p:to>
                                        <p:strVal val="visible"/>
                                      </p:to>
                                    </p:set>
                                    <p:anim by="(-#ppt_w*2)" calcmode="lin" valueType="num">
                                      <p:cBhvr rctx="PPT">
                                        <p:cTn id="87" dur="500" autoRev="1" fill="hold">
                                          <p:stCondLst>
                                            <p:cond delay="0"/>
                                          </p:stCondLst>
                                        </p:cTn>
                                        <p:tgtEl>
                                          <p:spTgt spid="46082">
                                            <p:txEl>
                                              <p:pRg st="12" end="12"/>
                                            </p:txEl>
                                          </p:spTgt>
                                        </p:tgtEl>
                                        <p:attrNameLst>
                                          <p:attrName>ppt_w</p:attrName>
                                        </p:attrNameLst>
                                      </p:cBhvr>
                                    </p:anim>
                                    <p:anim by="(#ppt_w*0.50)" calcmode="lin" valueType="num">
                                      <p:cBhvr>
                                        <p:cTn id="88" dur="500" decel="50000" autoRev="1" fill="hold">
                                          <p:stCondLst>
                                            <p:cond delay="0"/>
                                          </p:stCondLst>
                                        </p:cTn>
                                        <p:tgtEl>
                                          <p:spTgt spid="46082">
                                            <p:txEl>
                                              <p:pRg st="12" end="12"/>
                                            </p:txEl>
                                          </p:spTgt>
                                        </p:tgtEl>
                                        <p:attrNameLst>
                                          <p:attrName>ppt_x</p:attrName>
                                        </p:attrNameLst>
                                      </p:cBhvr>
                                    </p:anim>
                                    <p:anim from="(-#ppt_h/2)" to="(#ppt_y)" calcmode="lin" valueType="num">
                                      <p:cBhvr>
                                        <p:cTn id="89" dur="1000" fill="hold">
                                          <p:stCondLst>
                                            <p:cond delay="0"/>
                                          </p:stCondLst>
                                        </p:cTn>
                                        <p:tgtEl>
                                          <p:spTgt spid="46082">
                                            <p:txEl>
                                              <p:pRg st="12" end="12"/>
                                            </p:txEl>
                                          </p:spTgt>
                                        </p:tgtEl>
                                        <p:attrNameLst>
                                          <p:attrName>ppt_y</p:attrName>
                                        </p:attrNameLst>
                                      </p:cBhvr>
                                    </p:anim>
                                    <p:animRot by="21600000">
                                      <p:cBhvr>
                                        <p:cTn id="90" dur="1000" fill="hold">
                                          <p:stCondLst>
                                            <p:cond delay="0"/>
                                          </p:stCondLst>
                                        </p:cTn>
                                        <p:tgtEl>
                                          <p:spTgt spid="46082">
                                            <p:txEl>
                                              <p:pRg st="12" end="1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tr-TR" sz="3200">
                <a:latin typeface="Monotype Corsiva" pitchFamily="66" charset="0"/>
              </a:rPr>
              <a:t>DAVRANIŞ 5</a:t>
            </a:r>
          </a:p>
        </p:txBody>
      </p:sp>
      <p:sp>
        <p:nvSpPr>
          <p:cNvPr id="47107" name="Rectangle 3"/>
          <p:cNvSpPr>
            <a:spLocks noGrp="1" noChangeArrowheads="1"/>
          </p:cNvSpPr>
          <p:nvPr>
            <p:ph type="body" idx="1"/>
          </p:nvPr>
        </p:nvSpPr>
        <p:spPr/>
        <p:txBody>
          <a:bodyPr/>
          <a:lstStyle/>
          <a:p>
            <a:pPr algn="ctr">
              <a:buFontTx/>
              <a:buNone/>
            </a:pPr>
            <a:r>
              <a:rPr lang="tr-TR" sz="4400" b="1">
                <a:latin typeface="Lucida Handwriting" pitchFamily="66" charset="0"/>
              </a:rPr>
              <a:t>SORU :</a:t>
            </a:r>
          </a:p>
          <a:p>
            <a:pPr algn="ctr">
              <a:buFontTx/>
              <a:buNone/>
            </a:pPr>
            <a:r>
              <a:rPr lang="tr-TR" sz="4400" b="1">
                <a:latin typeface="Lucida Handwriting" pitchFamily="66" charset="0"/>
              </a:rPr>
              <a:t>Sizce hicret sadece sıkıntılardan kurtulmak için mi yapılır?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47106"/>
                                        </p:tgtEl>
                                        <p:attrNameLst>
                                          <p:attrName>style.visibility</p:attrName>
                                        </p:attrNameLst>
                                      </p:cBhvr>
                                      <p:to>
                                        <p:strVal val="visible"/>
                                      </p:to>
                                    </p:set>
                                    <p:anim calcmode="lin" valueType="num">
                                      <p:cBhvr>
                                        <p:cTn id="7" dur="1000" fill="hold"/>
                                        <p:tgtEl>
                                          <p:spTgt spid="47106"/>
                                        </p:tgtEl>
                                        <p:attrNameLst>
                                          <p:attrName>ppt_x</p:attrName>
                                        </p:attrNameLst>
                                      </p:cBhvr>
                                      <p:tavLst>
                                        <p:tav tm="0">
                                          <p:val>
                                            <p:strVal val="#ppt_x-.2"/>
                                          </p:val>
                                        </p:tav>
                                        <p:tav tm="100000">
                                          <p:val>
                                            <p:strVal val="#ppt_x"/>
                                          </p:val>
                                        </p:tav>
                                      </p:tavLst>
                                    </p:anim>
                                    <p:anim calcmode="lin" valueType="num">
                                      <p:cBhvr>
                                        <p:cTn id="8" dur="1000" fill="hold"/>
                                        <p:tgtEl>
                                          <p:spTgt spid="47106"/>
                                        </p:tgtEl>
                                        <p:attrNameLst>
                                          <p:attrName>ppt_y</p:attrName>
                                        </p:attrNameLst>
                                      </p:cBhvr>
                                      <p:tavLst>
                                        <p:tav tm="0">
                                          <p:val>
                                            <p:strVal val="#ppt_y"/>
                                          </p:val>
                                        </p:tav>
                                        <p:tav tm="100000">
                                          <p:val>
                                            <p:strVal val="#ppt_y"/>
                                          </p:val>
                                        </p:tav>
                                      </p:tavLst>
                                    </p:anim>
                                    <p:animEffect transition="in" filter="wipe(right)" prLst="gradientSize: 0.1">
                                      <p:cBhvr>
                                        <p:cTn id="9" dur="1000"/>
                                        <p:tgtEl>
                                          <p:spTgt spid="47106"/>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47107">
                                            <p:txEl>
                                              <p:pRg st="0" end="0"/>
                                            </p:txEl>
                                          </p:spTgt>
                                        </p:tgtEl>
                                        <p:attrNameLst>
                                          <p:attrName>style.visibility</p:attrName>
                                        </p:attrNameLst>
                                      </p:cBhvr>
                                      <p:to>
                                        <p:strVal val="visible"/>
                                      </p:to>
                                    </p:set>
                                    <p:animEffect transition="in" filter="wipe(down)">
                                      <p:cBhvr>
                                        <p:cTn id="14" dur="580">
                                          <p:stCondLst>
                                            <p:cond delay="0"/>
                                          </p:stCondLst>
                                        </p:cTn>
                                        <p:tgtEl>
                                          <p:spTgt spid="47107">
                                            <p:txEl>
                                              <p:pRg st="0" end="0"/>
                                            </p:txEl>
                                          </p:spTgt>
                                        </p:tgtEl>
                                      </p:cBhvr>
                                    </p:animEffect>
                                    <p:anim calcmode="lin" valueType="num">
                                      <p:cBhvr>
                                        <p:cTn id="15" dur="1822" tmFilter="0,0; 0.14,0.36; 0.43,0.73; 0.71,0.91; 1.0,1.0">
                                          <p:stCondLst>
                                            <p:cond delay="0"/>
                                          </p:stCondLst>
                                        </p:cTn>
                                        <p:tgtEl>
                                          <p:spTgt spid="47107">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47107">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47107">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47107">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47107">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47107">
                                            <p:txEl>
                                              <p:pRg st="0" end="0"/>
                                            </p:txEl>
                                          </p:spTgt>
                                        </p:tgtEl>
                                      </p:cBhvr>
                                      <p:to x="100000" y="60000"/>
                                    </p:animScale>
                                    <p:animScale>
                                      <p:cBhvr>
                                        <p:cTn id="21" dur="166" decel="50000">
                                          <p:stCondLst>
                                            <p:cond delay="676"/>
                                          </p:stCondLst>
                                        </p:cTn>
                                        <p:tgtEl>
                                          <p:spTgt spid="47107">
                                            <p:txEl>
                                              <p:pRg st="0" end="0"/>
                                            </p:txEl>
                                          </p:spTgt>
                                        </p:tgtEl>
                                      </p:cBhvr>
                                      <p:to x="100000" y="100000"/>
                                    </p:animScale>
                                    <p:animScale>
                                      <p:cBhvr>
                                        <p:cTn id="22" dur="26">
                                          <p:stCondLst>
                                            <p:cond delay="1312"/>
                                          </p:stCondLst>
                                        </p:cTn>
                                        <p:tgtEl>
                                          <p:spTgt spid="47107">
                                            <p:txEl>
                                              <p:pRg st="0" end="0"/>
                                            </p:txEl>
                                          </p:spTgt>
                                        </p:tgtEl>
                                      </p:cBhvr>
                                      <p:to x="100000" y="80000"/>
                                    </p:animScale>
                                    <p:animScale>
                                      <p:cBhvr>
                                        <p:cTn id="23" dur="166" decel="50000">
                                          <p:stCondLst>
                                            <p:cond delay="1338"/>
                                          </p:stCondLst>
                                        </p:cTn>
                                        <p:tgtEl>
                                          <p:spTgt spid="47107">
                                            <p:txEl>
                                              <p:pRg st="0" end="0"/>
                                            </p:txEl>
                                          </p:spTgt>
                                        </p:tgtEl>
                                      </p:cBhvr>
                                      <p:to x="100000" y="100000"/>
                                    </p:animScale>
                                    <p:animScale>
                                      <p:cBhvr>
                                        <p:cTn id="24" dur="26">
                                          <p:stCondLst>
                                            <p:cond delay="1642"/>
                                          </p:stCondLst>
                                        </p:cTn>
                                        <p:tgtEl>
                                          <p:spTgt spid="47107">
                                            <p:txEl>
                                              <p:pRg st="0" end="0"/>
                                            </p:txEl>
                                          </p:spTgt>
                                        </p:tgtEl>
                                      </p:cBhvr>
                                      <p:to x="100000" y="90000"/>
                                    </p:animScale>
                                    <p:animScale>
                                      <p:cBhvr>
                                        <p:cTn id="25" dur="166" decel="50000">
                                          <p:stCondLst>
                                            <p:cond delay="1668"/>
                                          </p:stCondLst>
                                        </p:cTn>
                                        <p:tgtEl>
                                          <p:spTgt spid="47107">
                                            <p:txEl>
                                              <p:pRg st="0" end="0"/>
                                            </p:txEl>
                                          </p:spTgt>
                                        </p:tgtEl>
                                      </p:cBhvr>
                                      <p:to x="100000" y="100000"/>
                                    </p:animScale>
                                    <p:animScale>
                                      <p:cBhvr>
                                        <p:cTn id="26" dur="26">
                                          <p:stCondLst>
                                            <p:cond delay="1808"/>
                                          </p:stCondLst>
                                        </p:cTn>
                                        <p:tgtEl>
                                          <p:spTgt spid="47107">
                                            <p:txEl>
                                              <p:pRg st="0" end="0"/>
                                            </p:txEl>
                                          </p:spTgt>
                                        </p:tgtEl>
                                      </p:cBhvr>
                                      <p:to x="100000" y="95000"/>
                                    </p:animScale>
                                    <p:animScale>
                                      <p:cBhvr>
                                        <p:cTn id="27" dur="166" decel="50000">
                                          <p:stCondLst>
                                            <p:cond delay="1834"/>
                                          </p:stCondLst>
                                        </p:cTn>
                                        <p:tgtEl>
                                          <p:spTgt spid="47107">
                                            <p:txEl>
                                              <p:pRg st="0" end="0"/>
                                            </p:txEl>
                                          </p:spTgt>
                                        </p:tgtEl>
                                      </p:cBhvr>
                                      <p:to x="100000" y="100000"/>
                                    </p:animScale>
                                  </p:childTnLst>
                                  <p:subTnLst>
                                    <p:audio>
                                      <p:cMediaNode>
                                        <p:cTn display="0" masterRel="sameClick">
                                          <p:stCondLst>
                                            <p:cond evt="begin" delay="0">
                                              <p:tn val="12"/>
                                            </p:cond>
                                          </p:stCondLst>
                                          <p:endCondLst>
                                            <p:cond evt="onStopAudio" delay="0">
                                              <p:tgtEl>
                                                <p:sldTgt/>
                                              </p:tgtEl>
                                            </p:cond>
                                          </p:endCondLst>
                                        </p:cTn>
                                        <p:tgtEl>
                                          <p:sndTgt r:embed="rId2" name="coin.wav" builtIn="1"/>
                                        </p:tgtEl>
                                      </p:cMediaNode>
                                    </p:audio>
                                  </p:sub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47107">
                                            <p:txEl>
                                              <p:pRg st="1" end="1"/>
                                            </p:txEl>
                                          </p:spTgt>
                                        </p:tgtEl>
                                        <p:attrNameLst>
                                          <p:attrName>style.visibility</p:attrName>
                                        </p:attrNameLst>
                                      </p:cBhvr>
                                      <p:to>
                                        <p:strVal val="visible"/>
                                      </p:to>
                                    </p:set>
                                    <p:animEffect transition="in" filter="wipe(down)">
                                      <p:cBhvr>
                                        <p:cTn id="32" dur="580">
                                          <p:stCondLst>
                                            <p:cond delay="0"/>
                                          </p:stCondLst>
                                        </p:cTn>
                                        <p:tgtEl>
                                          <p:spTgt spid="47107">
                                            <p:txEl>
                                              <p:pRg st="1" end="1"/>
                                            </p:txEl>
                                          </p:spTgt>
                                        </p:tgtEl>
                                      </p:cBhvr>
                                    </p:animEffect>
                                    <p:anim calcmode="lin" valueType="num">
                                      <p:cBhvr>
                                        <p:cTn id="33" dur="1822" tmFilter="0,0; 0.14,0.36; 0.43,0.73; 0.71,0.91; 1.0,1.0">
                                          <p:stCondLst>
                                            <p:cond delay="0"/>
                                          </p:stCondLst>
                                        </p:cTn>
                                        <p:tgtEl>
                                          <p:spTgt spid="47107">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47107">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47107">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47107">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47107">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47107">
                                            <p:txEl>
                                              <p:pRg st="1" end="1"/>
                                            </p:txEl>
                                          </p:spTgt>
                                        </p:tgtEl>
                                      </p:cBhvr>
                                      <p:to x="100000" y="60000"/>
                                    </p:animScale>
                                    <p:animScale>
                                      <p:cBhvr>
                                        <p:cTn id="39" dur="166" decel="50000">
                                          <p:stCondLst>
                                            <p:cond delay="676"/>
                                          </p:stCondLst>
                                        </p:cTn>
                                        <p:tgtEl>
                                          <p:spTgt spid="47107">
                                            <p:txEl>
                                              <p:pRg st="1" end="1"/>
                                            </p:txEl>
                                          </p:spTgt>
                                        </p:tgtEl>
                                      </p:cBhvr>
                                      <p:to x="100000" y="100000"/>
                                    </p:animScale>
                                    <p:animScale>
                                      <p:cBhvr>
                                        <p:cTn id="40" dur="26">
                                          <p:stCondLst>
                                            <p:cond delay="1312"/>
                                          </p:stCondLst>
                                        </p:cTn>
                                        <p:tgtEl>
                                          <p:spTgt spid="47107">
                                            <p:txEl>
                                              <p:pRg st="1" end="1"/>
                                            </p:txEl>
                                          </p:spTgt>
                                        </p:tgtEl>
                                      </p:cBhvr>
                                      <p:to x="100000" y="80000"/>
                                    </p:animScale>
                                    <p:animScale>
                                      <p:cBhvr>
                                        <p:cTn id="41" dur="166" decel="50000">
                                          <p:stCondLst>
                                            <p:cond delay="1338"/>
                                          </p:stCondLst>
                                        </p:cTn>
                                        <p:tgtEl>
                                          <p:spTgt spid="47107">
                                            <p:txEl>
                                              <p:pRg st="1" end="1"/>
                                            </p:txEl>
                                          </p:spTgt>
                                        </p:tgtEl>
                                      </p:cBhvr>
                                      <p:to x="100000" y="100000"/>
                                    </p:animScale>
                                    <p:animScale>
                                      <p:cBhvr>
                                        <p:cTn id="42" dur="26">
                                          <p:stCondLst>
                                            <p:cond delay="1642"/>
                                          </p:stCondLst>
                                        </p:cTn>
                                        <p:tgtEl>
                                          <p:spTgt spid="47107">
                                            <p:txEl>
                                              <p:pRg st="1" end="1"/>
                                            </p:txEl>
                                          </p:spTgt>
                                        </p:tgtEl>
                                      </p:cBhvr>
                                      <p:to x="100000" y="90000"/>
                                    </p:animScale>
                                    <p:animScale>
                                      <p:cBhvr>
                                        <p:cTn id="43" dur="166" decel="50000">
                                          <p:stCondLst>
                                            <p:cond delay="1668"/>
                                          </p:stCondLst>
                                        </p:cTn>
                                        <p:tgtEl>
                                          <p:spTgt spid="47107">
                                            <p:txEl>
                                              <p:pRg st="1" end="1"/>
                                            </p:txEl>
                                          </p:spTgt>
                                        </p:tgtEl>
                                      </p:cBhvr>
                                      <p:to x="100000" y="100000"/>
                                    </p:animScale>
                                    <p:animScale>
                                      <p:cBhvr>
                                        <p:cTn id="44" dur="26">
                                          <p:stCondLst>
                                            <p:cond delay="1808"/>
                                          </p:stCondLst>
                                        </p:cTn>
                                        <p:tgtEl>
                                          <p:spTgt spid="47107">
                                            <p:txEl>
                                              <p:pRg st="1" end="1"/>
                                            </p:txEl>
                                          </p:spTgt>
                                        </p:tgtEl>
                                      </p:cBhvr>
                                      <p:to x="100000" y="95000"/>
                                    </p:animScale>
                                    <p:animScale>
                                      <p:cBhvr>
                                        <p:cTn id="45" dur="166" decel="50000">
                                          <p:stCondLst>
                                            <p:cond delay="1834"/>
                                          </p:stCondLst>
                                        </p:cTn>
                                        <p:tgtEl>
                                          <p:spTgt spid="47107">
                                            <p:txEl>
                                              <p:pRg st="1" end="1"/>
                                            </p:txEl>
                                          </p:spTgt>
                                        </p:tgtEl>
                                      </p:cBhvr>
                                      <p:to x="100000" y="100000"/>
                                    </p:animScale>
                                  </p:childTnLst>
                                  <p:subTnLst>
                                    <p:audio>
                                      <p:cMediaNode>
                                        <p:cTn display="0" masterRel="sameClick">
                                          <p:stCondLst>
                                            <p:cond evt="begin" delay="0">
                                              <p:tn val="30"/>
                                            </p:cond>
                                          </p:stCondLst>
                                          <p:endCondLst>
                                            <p:cond evt="onStopAudio" delay="0">
                                              <p:tgtEl>
                                                <p:sldTgt/>
                                              </p:tgtEl>
                                            </p:cond>
                                          </p:endCondLst>
                                        </p:cTn>
                                        <p:tgtEl>
                                          <p:sndTgt r:embed="rId2" name="coin.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tr-TR" sz="4000"/>
              <a:t/>
            </a:r>
            <a:br>
              <a:rPr lang="tr-TR" sz="4000"/>
            </a:br>
            <a:r>
              <a:rPr lang="tr-TR" sz="4000">
                <a:latin typeface="Lucida Handwriting" pitchFamily="66" charset="0"/>
              </a:rPr>
              <a:t>CEVAP :</a:t>
            </a:r>
            <a:br>
              <a:rPr lang="tr-TR" sz="4000">
                <a:latin typeface="Lucida Handwriting" pitchFamily="66" charset="0"/>
              </a:rPr>
            </a:br>
            <a:endParaRPr lang="tr-TR" sz="4000"/>
          </a:p>
        </p:txBody>
      </p:sp>
      <p:sp>
        <p:nvSpPr>
          <p:cNvPr id="48131" name="Rectangle 3"/>
          <p:cNvSpPr>
            <a:spLocks noGrp="1" noChangeArrowheads="1"/>
          </p:cNvSpPr>
          <p:nvPr>
            <p:ph type="body" idx="1"/>
          </p:nvPr>
        </p:nvSpPr>
        <p:spPr>
          <a:xfrm>
            <a:off x="457200" y="1600200"/>
            <a:ext cx="8229600" cy="4708525"/>
          </a:xfrm>
          <a:solidFill>
            <a:srgbClr val="FBA9FD"/>
          </a:solidFill>
        </p:spPr>
        <p:txBody>
          <a:bodyPr/>
          <a:lstStyle/>
          <a:p>
            <a:pPr algn="ctr">
              <a:buFontTx/>
              <a:buNone/>
            </a:pPr>
            <a:r>
              <a:rPr lang="tr-TR" sz="4400">
                <a:latin typeface="Monotype Corsiva" pitchFamily="66" charset="0"/>
              </a:rPr>
              <a:t>Her güçlük karşısında yapılacak olan hicret değildir.Peygamber aynı zamanda hicreti orada Müslümanlığı anlatıp İslam’ı yaymayı da amaçlıyordu. Tehlikede kaldıkları Uhut,Hendek,Bedir savaşında Medine’yi terk etmeyi düşünmediler.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8130"/>
                                        </p:tgtEl>
                                        <p:attrNameLst>
                                          <p:attrName>style.visibility</p:attrName>
                                        </p:attrNameLst>
                                      </p:cBhvr>
                                      <p:to>
                                        <p:strVal val="visible"/>
                                      </p:to>
                                    </p:set>
                                    <p:anim calcmode="lin" valueType="num">
                                      <p:cBhvr>
                                        <p:cTn id="7" dur="1000" fill="hold"/>
                                        <p:tgtEl>
                                          <p:spTgt spid="48130"/>
                                        </p:tgtEl>
                                        <p:attrNameLst>
                                          <p:attrName>ppt_w</p:attrName>
                                        </p:attrNameLst>
                                      </p:cBhvr>
                                      <p:tavLst>
                                        <p:tav tm="0">
                                          <p:val>
                                            <p:fltVal val="0"/>
                                          </p:val>
                                        </p:tav>
                                        <p:tav tm="100000">
                                          <p:val>
                                            <p:strVal val="#ppt_w"/>
                                          </p:val>
                                        </p:tav>
                                      </p:tavLst>
                                    </p:anim>
                                    <p:anim calcmode="lin" valueType="num">
                                      <p:cBhvr>
                                        <p:cTn id="8" dur="1000" fill="hold"/>
                                        <p:tgtEl>
                                          <p:spTgt spid="48130"/>
                                        </p:tgtEl>
                                        <p:attrNameLst>
                                          <p:attrName>ppt_h</p:attrName>
                                        </p:attrNameLst>
                                      </p:cBhvr>
                                      <p:tavLst>
                                        <p:tav tm="0">
                                          <p:val>
                                            <p:fltVal val="0"/>
                                          </p:val>
                                        </p:tav>
                                        <p:tav tm="100000">
                                          <p:val>
                                            <p:strVal val="#ppt_h"/>
                                          </p:val>
                                        </p:tav>
                                      </p:tavLst>
                                    </p:anim>
                                    <p:anim calcmode="lin" valueType="num">
                                      <p:cBhvr>
                                        <p:cTn id="9" dur="1000" fill="hold"/>
                                        <p:tgtEl>
                                          <p:spTgt spid="48130"/>
                                        </p:tgtEl>
                                        <p:attrNameLst>
                                          <p:attrName>style.rotation</p:attrName>
                                        </p:attrNameLst>
                                      </p:cBhvr>
                                      <p:tavLst>
                                        <p:tav tm="0">
                                          <p:val>
                                            <p:fltVal val="90"/>
                                          </p:val>
                                        </p:tav>
                                        <p:tav tm="100000">
                                          <p:val>
                                            <p:fltVal val="0"/>
                                          </p:val>
                                        </p:tav>
                                      </p:tavLst>
                                    </p:anim>
                                    <p:animEffect transition="in" filter="fade">
                                      <p:cBhvr>
                                        <p:cTn id="10" dur="1000"/>
                                        <p:tgtEl>
                                          <p:spTgt spid="48130"/>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builtIn="1"/>
                                        </p:tgtEl>
                                      </p:cMediaNode>
                                    </p:audio>
                                  </p:subTnLst>
                                </p:cTn>
                              </p:par>
                            </p:childTnLst>
                          </p:cTn>
                        </p:par>
                      </p:childTnLst>
                    </p:cTn>
                  </p:par>
                  <p:par>
                    <p:cTn id="11" fill="hold">
                      <p:stCondLst>
                        <p:cond delay="indefinite"/>
                      </p:stCondLst>
                      <p:childTnLst>
                        <p:par>
                          <p:cTn id="12" fill="hold">
                            <p:stCondLst>
                              <p:cond delay="0"/>
                            </p:stCondLst>
                            <p:childTnLst>
                              <p:par>
                                <p:cTn id="13" presetID="23" presetClass="entr" presetSubtype="16" fill="hold" grpId="0" nodeType="clickEffect">
                                  <p:stCondLst>
                                    <p:cond delay="0"/>
                                  </p:stCondLst>
                                  <p:childTnLst>
                                    <p:set>
                                      <p:cBhvr>
                                        <p:cTn id="14" dur="1" fill="hold">
                                          <p:stCondLst>
                                            <p:cond delay="0"/>
                                          </p:stCondLst>
                                        </p:cTn>
                                        <p:tgtEl>
                                          <p:spTgt spid="48131">
                                            <p:bg/>
                                          </p:spTgt>
                                        </p:tgtEl>
                                        <p:attrNameLst>
                                          <p:attrName>style.visibility</p:attrName>
                                        </p:attrNameLst>
                                      </p:cBhvr>
                                      <p:to>
                                        <p:strVal val="visible"/>
                                      </p:to>
                                    </p:set>
                                    <p:anim calcmode="lin" valueType="num">
                                      <p:cBhvr>
                                        <p:cTn id="15" dur="500" fill="hold"/>
                                        <p:tgtEl>
                                          <p:spTgt spid="48131">
                                            <p:bg/>
                                          </p:spTgt>
                                        </p:tgtEl>
                                        <p:attrNameLst>
                                          <p:attrName>ppt_w</p:attrName>
                                        </p:attrNameLst>
                                      </p:cBhvr>
                                      <p:tavLst>
                                        <p:tav tm="0">
                                          <p:val>
                                            <p:fltVal val="0"/>
                                          </p:val>
                                        </p:tav>
                                        <p:tav tm="100000">
                                          <p:val>
                                            <p:strVal val="#ppt_w"/>
                                          </p:val>
                                        </p:tav>
                                      </p:tavLst>
                                    </p:anim>
                                    <p:anim calcmode="lin" valueType="num">
                                      <p:cBhvr>
                                        <p:cTn id="16" dur="500" fill="hold"/>
                                        <p:tgtEl>
                                          <p:spTgt spid="48131">
                                            <p:bg/>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3"/>
                                            </p:cond>
                                          </p:stCondLst>
                                          <p:endCondLst>
                                            <p:cond evt="onStopAudio" delay="0">
                                              <p:tgtEl>
                                                <p:sldTgt/>
                                              </p:tgtEl>
                                            </p:cond>
                                          </p:endCondLst>
                                        </p:cTn>
                                        <p:tgtEl>
                                          <p:sndTgt r:embed="rId3" name="applause.wav" builtIn="1"/>
                                        </p:tgtEl>
                                      </p:cMediaNode>
                                    </p:audio>
                                  </p:subTnLst>
                                </p:cTn>
                              </p:par>
                            </p:childTnLst>
                          </p:cTn>
                        </p:par>
                      </p:childTnLst>
                    </p:cTn>
                  </p:par>
                  <p:par>
                    <p:cTn id="17" fill="hold">
                      <p:stCondLst>
                        <p:cond delay="indefinite"/>
                      </p:stCondLst>
                      <p:childTnLst>
                        <p:par>
                          <p:cTn id="18" fill="hold">
                            <p:stCondLst>
                              <p:cond delay="0"/>
                            </p:stCondLst>
                            <p:childTnLst>
                              <p:par>
                                <p:cTn id="19" presetID="23" presetClass="entr" presetSubtype="16" fill="hold" grpId="0" nodeType="clickEffect">
                                  <p:stCondLst>
                                    <p:cond delay="0"/>
                                  </p:stCondLst>
                                  <p:childTnLst>
                                    <p:set>
                                      <p:cBhvr>
                                        <p:cTn id="20" dur="1" fill="hold">
                                          <p:stCondLst>
                                            <p:cond delay="0"/>
                                          </p:stCondLst>
                                        </p:cTn>
                                        <p:tgtEl>
                                          <p:spTgt spid="48131">
                                            <p:txEl>
                                              <p:pRg st="0" end="0"/>
                                            </p:txEl>
                                          </p:spTgt>
                                        </p:tgtEl>
                                        <p:attrNameLst>
                                          <p:attrName>style.visibility</p:attrName>
                                        </p:attrNameLst>
                                      </p:cBhvr>
                                      <p:to>
                                        <p:strVal val="visible"/>
                                      </p:to>
                                    </p:set>
                                    <p:anim calcmode="lin" valueType="num">
                                      <p:cBhvr>
                                        <p:cTn id="21" dur="500" fill="hold"/>
                                        <p:tgtEl>
                                          <p:spTgt spid="48131">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8131">
                                            <p:txEl>
                                              <p:pRg st="0" end="0"/>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9"/>
                                            </p:cond>
                                          </p:stCondLst>
                                          <p:endCondLst>
                                            <p:cond evt="onStopAudio" delay="0">
                                              <p:tgtEl>
                                                <p:sldTgt/>
                                              </p:tgtEl>
                                            </p:cond>
                                          </p:endCondLst>
                                        </p:cTn>
                                        <p:tgtEl>
                                          <p:sndTgt r:embed="rId3" name="applause.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0" grpId="0"/>
      <p:bldP spid="48131" grpId="0" build="p"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WordArt 2"/>
          <p:cNvSpPr>
            <a:spLocks noChangeArrowheads="1" noChangeShapeType="1" noTextEdit="1"/>
          </p:cNvSpPr>
          <p:nvPr/>
        </p:nvSpPr>
        <p:spPr bwMode="auto">
          <a:xfrm>
            <a:off x="1042988" y="908050"/>
            <a:ext cx="7307262" cy="5113338"/>
          </a:xfrm>
          <a:prstGeom prst="rect">
            <a:avLst/>
          </a:prstGeom>
        </p:spPr>
        <p:txBody>
          <a:bodyPr spcFirstLastPara="1" wrap="none" fromWordArt="1">
            <a:prstTxWarp prst="textArchUp">
              <a:avLst>
                <a:gd name="adj" fmla="val 7744239"/>
              </a:avLst>
            </a:prstTxWarp>
          </a:bodyPr>
          <a:lstStyle/>
          <a:p>
            <a:r>
              <a:rPr lang="tr-TR" sz="3600" kern="10">
                <a:ln w="9525">
                  <a:solidFill>
                    <a:srgbClr val="000000"/>
                  </a:solidFill>
                  <a:round/>
                  <a:headEnd/>
                  <a:tailEnd/>
                </a:ln>
                <a:solidFill>
                  <a:srgbClr val="000000"/>
                </a:solidFill>
                <a:latin typeface="Comic Sans MS"/>
              </a:rPr>
              <a:t>HİCRET MÜSLÜMANLAR İÇİN DÖNÜM NOKTASIDIR</a:t>
            </a:r>
          </a:p>
        </p:txBody>
      </p:sp>
      <p:pic>
        <p:nvPicPr>
          <p:cNvPr id="49155" name="Picture 3" descr="stern1anim"/>
          <p:cNvPicPr>
            <a:picLocks noChangeAspect="1" noChangeArrowheads="1" noCrop="1"/>
          </p:cNvPicPr>
          <p:nvPr>
            <p:ph/>
          </p:nvPr>
        </p:nvPicPr>
        <p:blipFill>
          <a:blip r:embed="rId3"/>
          <a:srcRect/>
          <a:stretch>
            <a:fillRect/>
          </a:stretch>
        </p:blipFill>
        <p:spPr>
          <a:xfrm>
            <a:off x="2771775" y="2800350"/>
            <a:ext cx="3671888" cy="1924050"/>
          </a:xfr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9155"/>
                                        </p:tgtEl>
                                        <p:attrNameLst>
                                          <p:attrName>style.visibility</p:attrName>
                                        </p:attrNameLst>
                                      </p:cBhvr>
                                      <p:to>
                                        <p:strVal val="visible"/>
                                      </p:to>
                                    </p:set>
                                    <p:animEffect transition="in" filter="fade">
                                      <p:cBhvr>
                                        <p:cTn id="7" dur="770" decel="100000"/>
                                        <p:tgtEl>
                                          <p:spTgt spid="49155"/>
                                        </p:tgtEl>
                                      </p:cBhvr>
                                    </p:animEffect>
                                    <p:animScale>
                                      <p:cBhvr>
                                        <p:cTn id="8" dur="770" decel="100000"/>
                                        <p:tgtEl>
                                          <p:spTgt spid="49155"/>
                                        </p:tgtEl>
                                      </p:cBhvr>
                                      <p:from x="10000" y="10000"/>
                                      <p:to x="200000" y="450000"/>
                                    </p:animScale>
                                    <p:animScale>
                                      <p:cBhvr>
                                        <p:cTn id="9" dur="1230" accel="100000" fill="hold">
                                          <p:stCondLst>
                                            <p:cond delay="770"/>
                                          </p:stCondLst>
                                        </p:cTn>
                                        <p:tgtEl>
                                          <p:spTgt spid="49155"/>
                                        </p:tgtEl>
                                      </p:cBhvr>
                                      <p:from x="200000" y="450000"/>
                                      <p:to x="100000" y="100000"/>
                                    </p:animScale>
                                    <p:set>
                                      <p:cBhvr>
                                        <p:cTn id="10" dur="770" fill="hold"/>
                                        <p:tgtEl>
                                          <p:spTgt spid="49155"/>
                                        </p:tgtEl>
                                        <p:attrNameLst>
                                          <p:attrName>ppt_x</p:attrName>
                                        </p:attrNameLst>
                                      </p:cBhvr>
                                      <p:to>
                                        <p:strVal val="(0.5)"/>
                                      </p:to>
                                    </p:set>
                                    <p:anim from="(0.5)" to="(#ppt_x)" calcmode="lin" valueType="num">
                                      <p:cBhvr>
                                        <p:cTn id="11" dur="1230" accel="100000" fill="hold">
                                          <p:stCondLst>
                                            <p:cond delay="770"/>
                                          </p:stCondLst>
                                        </p:cTn>
                                        <p:tgtEl>
                                          <p:spTgt spid="49155"/>
                                        </p:tgtEl>
                                        <p:attrNameLst>
                                          <p:attrName>ppt_x</p:attrName>
                                        </p:attrNameLst>
                                      </p:cBhvr>
                                    </p:anim>
                                    <p:set>
                                      <p:cBhvr>
                                        <p:cTn id="12" dur="770" fill="hold"/>
                                        <p:tgtEl>
                                          <p:spTgt spid="49155"/>
                                        </p:tgtEl>
                                        <p:attrNameLst>
                                          <p:attrName>ppt_y</p:attrName>
                                        </p:attrNameLst>
                                      </p:cBhvr>
                                      <p:to>
                                        <p:strVal val="(#ppt_y+0.4)"/>
                                      </p:to>
                                    </p:set>
                                    <p:anim from="(#ppt_y+0.4)" to="(#ppt_y)" calcmode="lin" valueType="num">
                                      <p:cBhvr>
                                        <p:cTn id="13" dur="1230" accel="100000" fill="hold">
                                          <p:stCondLst>
                                            <p:cond delay="770"/>
                                          </p:stCondLst>
                                        </p:cTn>
                                        <p:tgtEl>
                                          <p:spTgt spid="49155"/>
                                        </p:tgtEl>
                                        <p:attrNameLst>
                                          <p:attrName>ppt_y</p:attrName>
                                        </p:attrNameLst>
                                      </p:cBhvr>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14" fill="hold">
                      <p:stCondLst>
                        <p:cond delay="indefinite"/>
                      </p:stCondLst>
                      <p:childTnLst>
                        <p:par>
                          <p:cTn id="15" fill="hold">
                            <p:stCondLst>
                              <p:cond delay="0"/>
                            </p:stCondLst>
                            <p:childTnLst>
                              <p:par>
                                <p:cTn id="16" presetID="51" presetClass="entr" presetSubtype="0" fill="hold" grpId="0" nodeType="clickEffect">
                                  <p:stCondLst>
                                    <p:cond delay="0"/>
                                  </p:stCondLst>
                                  <p:childTnLst>
                                    <p:set>
                                      <p:cBhvr>
                                        <p:cTn id="17" dur="1" fill="hold">
                                          <p:stCondLst>
                                            <p:cond delay="0"/>
                                          </p:stCondLst>
                                        </p:cTn>
                                        <p:tgtEl>
                                          <p:spTgt spid="49154"/>
                                        </p:tgtEl>
                                        <p:attrNameLst>
                                          <p:attrName>style.visibility</p:attrName>
                                        </p:attrNameLst>
                                      </p:cBhvr>
                                      <p:to>
                                        <p:strVal val="visible"/>
                                      </p:to>
                                    </p:set>
                                    <p:animEffect transition="in" filter="fade">
                                      <p:cBhvr>
                                        <p:cTn id="18" dur="770" decel="100000"/>
                                        <p:tgtEl>
                                          <p:spTgt spid="49154"/>
                                        </p:tgtEl>
                                      </p:cBhvr>
                                    </p:animEffect>
                                    <p:animScale>
                                      <p:cBhvr>
                                        <p:cTn id="19" dur="770" decel="100000"/>
                                        <p:tgtEl>
                                          <p:spTgt spid="49154"/>
                                        </p:tgtEl>
                                      </p:cBhvr>
                                      <p:from x="10000" y="10000"/>
                                      <p:to x="200000" y="450000"/>
                                    </p:animScale>
                                    <p:animScale>
                                      <p:cBhvr>
                                        <p:cTn id="20" dur="1230" accel="100000" fill="hold">
                                          <p:stCondLst>
                                            <p:cond delay="770"/>
                                          </p:stCondLst>
                                        </p:cTn>
                                        <p:tgtEl>
                                          <p:spTgt spid="49154"/>
                                        </p:tgtEl>
                                      </p:cBhvr>
                                      <p:from x="200000" y="450000"/>
                                      <p:to x="100000" y="100000"/>
                                    </p:animScale>
                                    <p:set>
                                      <p:cBhvr>
                                        <p:cTn id="21" dur="770" fill="hold"/>
                                        <p:tgtEl>
                                          <p:spTgt spid="49154"/>
                                        </p:tgtEl>
                                        <p:attrNameLst>
                                          <p:attrName>ppt_x</p:attrName>
                                        </p:attrNameLst>
                                      </p:cBhvr>
                                      <p:to>
                                        <p:strVal val="(0.5)"/>
                                      </p:to>
                                    </p:set>
                                    <p:anim from="(0.5)" to="(#ppt_x)" calcmode="lin" valueType="num">
                                      <p:cBhvr>
                                        <p:cTn id="22" dur="1230" accel="100000" fill="hold">
                                          <p:stCondLst>
                                            <p:cond delay="770"/>
                                          </p:stCondLst>
                                        </p:cTn>
                                        <p:tgtEl>
                                          <p:spTgt spid="49154"/>
                                        </p:tgtEl>
                                        <p:attrNameLst>
                                          <p:attrName>ppt_x</p:attrName>
                                        </p:attrNameLst>
                                      </p:cBhvr>
                                    </p:anim>
                                    <p:set>
                                      <p:cBhvr>
                                        <p:cTn id="23" dur="770" fill="hold"/>
                                        <p:tgtEl>
                                          <p:spTgt spid="49154"/>
                                        </p:tgtEl>
                                        <p:attrNameLst>
                                          <p:attrName>ppt_y</p:attrName>
                                        </p:attrNameLst>
                                      </p:cBhvr>
                                      <p:to>
                                        <p:strVal val="(#ppt_y+0.4)"/>
                                      </p:to>
                                    </p:set>
                                    <p:anim from="(#ppt_y+0.4)" to="(#ppt_y)" calcmode="lin" valueType="num">
                                      <p:cBhvr>
                                        <p:cTn id="24" dur="1230" accel="100000" fill="hold">
                                          <p:stCondLst>
                                            <p:cond delay="770"/>
                                          </p:stCondLst>
                                        </p:cTn>
                                        <p:tgtEl>
                                          <p:spTgt spid="49154"/>
                                        </p:tgtEl>
                                        <p:attrNameLst>
                                          <p:attrName>ppt_y</p:attrName>
                                        </p:attrNameLst>
                                      </p:cBhvr>
                                    </p:anim>
                                  </p:childTnLst>
                                  <p:subTnLst>
                                    <p:audio>
                                      <p:cMediaNode>
                                        <p:cTn display="0" masterRel="sameClick">
                                          <p:stCondLst>
                                            <p:cond evt="begin" delay="0">
                                              <p:tn val="16"/>
                                            </p:cond>
                                          </p:stCondLst>
                                          <p:endCondLst>
                                            <p:cond evt="onStopAudio" delay="0">
                                              <p:tgtEl>
                                                <p:sldTgt/>
                                              </p:tgtEl>
                                            </p:cond>
                                          </p:endCondLst>
                                        </p:cTn>
                                        <p:tgtEl>
                                          <p:sndTgt r:embed="rId2" name="chimes.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838200" y="762000"/>
            <a:ext cx="7391400" cy="1187450"/>
          </a:xfrm>
          <a:prstGeom prst="rect">
            <a:avLst/>
          </a:prstGeom>
          <a:noFill/>
          <a:ln w="9525">
            <a:noFill/>
            <a:miter lim="800000"/>
            <a:headEnd/>
            <a:tailEnd/>
          </a:ln>
          <a:effectLst/>
        </p:spPr>
        <p:txBody>
          <a:bodyPr>
            <a:spAutoFit/>
          </a:bodyPr>
          <a:lstStyle/>
          <a:p>
            <a:pPr algn="ctr">
              <a:spcBef>
                <a:spcPct val="50000"/>
              </a:spcBef>
            </a:pPr>
            <a:r>
              <a:rPr lang="tr-TR" sz="2400" b="1" i="1">
                <a:solidFill>
                  <a:schemeClr val="accent2"/>
                </a:solidFill>
              </a:rPr>
              <a:t>Mekkeli müşriklerin baskılarından dolayı Allah’ın izni ile ilkinde 12, sonrasında 70 kişilik iki grup Habeşistan’a göç etmiştir. </a:t>
            </a:r>
          </a:p>
        </p:txBody>
      </p:sp>
      <p:pic>
        <p:nvPicPr>
          <p:cNvPr id="15364" name="Picture 4">
            <a:hlinkClick r:id="rId2"/>
          </p:cNvPr>
          <p:cNvPicPr>
            <a:picLocks noChangeAspect="1" noChangeArrowheads="1"/>
          </p:cNvPicPr>
          <p:nvPr/>
        </p:nvPicPr>
        <p:blipFill>
          <a:blip r:embed="rId3"/>
          <a:srcRect/>
          <a:stretch>
            <a:fillRect/>
          </a:stretch>
        </p:blipFill>
        <p:spPr bwMode="auto">
          <a:xfrm>
            <a:off x="1676400" y="2286000"/>
            <a:ext cx="6019800" cy="3810000"/>
          </a:xfrm>
          <a:prstGeom prst="rect">
            <a:avLst/>
          </a:prstGeom>
          <a:noFill/>
          <a:ln w="76200" cmpd="tri">
            <a:solidFill>
              <a:srgbClr val="993300"/>
            </a:solid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diamond(out)">
                                      <p:cBhvr>
                                        <p:cTn id="7" dur="2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00" name="Object 4"/>
          <p:cNvGraphicFramePr>
            <a:graphicFrameLocks noChangeAspect="1"/>
          </p:cNvGraphicFramePr>
          <p:nvPr/>
        </p:nvGraphicFramePr>
        <p:xfrm>
          <a:off x="752475" y="2209800"/>
          <a:ext cx="7772400" cy="3048000"/>
        </p:xfrm>
        <a:graphic>
          <a:graphicData uri="http://schemas.openxmlformats.org/drawingml/2006/compatibility">
            <com:legacyDrawing xmlns:com="http://schemas.openxmlformats.org/drawingml/2006/compatibility" spid="_x0000_s4100"/>
          </a:graphicData>
        </a:graphic>
      </p:graphicFrame>
      <p:sp>
        <p:nvSpPr>
          <p:cNvPr id="4101" name="WordArt 5">
            <a:hlinkClick r:id="rId3"/>
          </p:cNvPr>
          <p:cNvSpPr>
            <a:spLocks noChangeArrowheads="1" noChangeShapeType="1" noTextEdit="1"/>
          </p:cNvSpPr>
          <p:nvPr/>
        </p:nvSpPr>
        <p:spPr bwMode="auto">
          <a:xfrm>
            <a:off x="1447800" y="914400"/>
            <a:ext cx="6248400" cy="914400"/>
          </a:xfrm>
          <a:prstGeom prst="rect">
            <a:avLst/>
          </a:prstGeom>
        </p:spPr>
        <p:txBody>
          <a:bodyPr wrap="none" fromWordArt="1">
            <a:prstTxWarp prst="textPlain">
              <a:avLst>
                <a:gd name="adj" fmla="val 50000"/>
              </a:avLst>
            </a:prstTxWarp>
          </a:bodyPr>
          <a:lstStyle/>
          <a:p>
            <a:pPr algn="ctr"/>
            <a:r>
              <a:rPr lang="tr-TR" sz="3600" kern="10" dirty="0">
                <a:ln w="9525">
                  <a:solidFill>
                    <a:srgbClr val="000000"/>
                  </a:solidFill>
                  <a:round/>
                  <a:headEnd/>
                  <a:tailEnd/>
                </a:ln>
                <a:blipFill dpi="0" rotWithShape="1">
                  <a:blip r:embed="rId4"/>
                  <a:srcRect/>
                  <a:stretch>
                    <a:fillRect/>
                  </a:stretch>
                </a:blipFill>
                <a:effectLst>
                  <a:outerShdw dist="107763" dir="13500000" algn="ctr" rotWithShape="0">
                    <a:srgbClr val="868686">
                      <a:alpha val="50000"/>
                    </a:srgbClr>
                  </a:outerShdw>
                </a:effectLst>
                <a:latin typeface="Arial Black"/>
              </a:rPr>
              <a:t>Aile Büyükleri</a:t>
            </a:r>
          </a:p>
        </p:txBody>
      </p:sp>
      <p:pic>
        <p:nvPicPr>
          <p:cNvPr id="4103" name="Picture 7" descr="Linien206">
            <a:hlinkClick r:id="rId3"/>
          </p:cNvPr>
          <p:cNvPicPr>
            <a:picLocks noChangeAspect="1" noChangeArrowheads="1"/>
          </p:cNvPicPr>
          <p:nvPr/>
        </p:nvPicPr>
        <p:blipFill>
          <a:blip r:embed="rId5"/>
          <a:srcRect/>
          <a:stretch>
            <a:fillRect/>
          </a:stretch>
        </p:blipFill>
        <p:spPr bwMode="auto">
          <a:xfrm>
            <a:off x="2852738" y="5715000"/>
            <a:ext cx="3200400" cy="323850"/>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p:cTn id="7" dur="1000" fill="hold"/>
                                        <p:tgtEl>
                                          <p:spTgt spid="4100"/>
                                        </p:tgtEl>
                                        <p:attrNameLst>
                                          <p:attrName>ppt_w</p:attrName>
                                        </p:attrNameLst>
                                      </p:cBhvr>
                                      <p:tavLst>
                                        <p:tav tm="0">
                                          <p:val>
                                            <p:strVal val="#ppt_w*0.70"/>
                                          </p:val>
                                        </p:tav>
                                        <p:tav tm="100000">
                                          <p:val>
                                            <p:strVal val="#ppt_w"/>
                                          </p:val>
                                        </p:tav>
                                      </p:tavLst>
                                    </p:anim>
                                    <p:anim calcmode="lin" valueType="num">
                                      <p:cBhvr>
                                        <p:cTn id="8" dur="1000" fill="hold"/>
                                        <p:tgtEl>
                                          <p:spTgt spid="4100"/>
                                        </p:tgtEl>
                                        <p:attrNameLst>
                                          <p:attrName>ppt_h</p:attrName>
                                        </p:attrNameLst>
                                      </p:cBhvr>
                                      <p:tavLst>
                                        <p:tav tm="0">
                                          <p:val>
                                            <p:strVal val="#ppt_h"/>
                                          </p:val>
                                        </p:tav>
                                        <p:tav tm="100000">
                                          <p:val>
                                            <p:strVal val="#ppt_h"/>
                                          </p:val>
                                        </p:tav>
                                      </p:tavLst>
                                    </p:anim>
                                    <p:animEffect transition="in" filter="fade">
                                      <p:cBhvr>
                                        <p:cTn id="9" dur="1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Text Box 3"/>
          <p:cNvSpPr txBox="1">
            <a:spLocks noChangeArrowheads="1"/>
          </p:cNvSpPr>
          <p:nvPr/>
        </p:nvSpPr>
        <p:spPr bwMode="auto">
          <a:xfrm>
            <a:off x="457200" y="485775"/>
            <a:ext cx="8191500" cy="879475"/>
          </a:xfrm>
          <a:prstGeom prst="rect">
            <a:avLst/>
          </a:prstGeom>
          <a:noFill/>
          <a:ln w="57150" cmpd="thinThick">
            <a:solidFill>
              <a:schemeClr val="accent2"/>
            </a:solidFill>
            <a:miter lim="800000"/>
            <a:headEnd/>
            <a:tailEnd/>
          </a:ln>
          <a:effectLst/>
        </p:spPr>
        <p:txBody>
          <a:bodyPr>
            <a:spAutoFit/>
          </a:bodyPr>
          <a:lstStyle/>
          <a:p>
            <a:pPr algn="ctr">
              <a:spcBef>
                <a:spcPct val="50000"/>
              </a:spcBef>
            </a:pPr>
            <a:r>
              <a:rPr lang="tr-TR" sz="2400" b="1">
                <a:effectLst>
                  <a:outerShdw blurRad="38100" dist="38100" dir="2700000" algn="tl">
                    <a:srgbClr val="C0C0C0"/>
                  </a:outerShdw>
                </a:effectLst>
              </a:rPr>
              <a:t>622 yılında Mekkeli Müslümanlar Medine’ye göç ettiler. Mekke’de bütün mal ve mülklerini bırakarak…</a:t>
            </a:r>
            <a:r>
              <a:rPr lang="tr-TR" sz="2400" b="1" i="1"/>
              <a:t> </a:t>
            </a:r>
          </a:p>
        </p:txBody>
      </p:sp>
      <p:sp>
        <p:nvSpPr>
          <p:cNvPr id="14341" name="Rectangle 5"/>
          <p:cNvSpPr>
            <a:spLocks noChangeArrowheads="1"/>
          </p:cNvSpPr>
          <p:nvPr/>
        </p:nvSpPr>
        <p:spPr bwMode="auto">
          <a:xfrm>
            <a:off x="4256088" y="1431925"/>
            <a:ext cx="4343400" cy="4948238"/>
          </a:xfrm>
          <a:prstGeom prst="rect">
            <a:avLst/>
          </a:prstGeom>
          <a:noFill/>
          <a:ln w="9525">
            <a:solidFill>
              <a:srgbClr val="FF5050"/>
            </a:solidFill>
            <a:miter lim="800000"/>
            <a:headEnd/>
            <a:tailEnd/>
          </a:ln>
          <a:effectLst/>
        </p:spPr>
        <p:txBody>
          <a:bodyPr anchor="ctr">
            <a:spAutoFit/>
          </a:bodyPr>
          <a:lstStyle/>
          <a:p>
            <a:r>
              <a:rPr lang="tr-TR" b="1">
                <a:solidFill>
                  <a:srgbClr val="006600"/>
                </a:solidFill>
              </a:rPr>
              <a:t>Allah Dedi ki :</a:t>
            </a:r>
            <a:r>
              <a:rPr lang="tr-TR" b="1"/>
              <a:t> </a:t>
            </a:r>
            <a:r>
              <a:rPr lang="tr-TR" sz="2000" b="1">
                <a:solidFill>
                  <a:srgbClr val="FF0000"/>
                </a:solidFill>
                <a:latin typeface="Monotype Corsiva" pitchFamily="66" charset="0"/>
              </a:rPr>
              <a:t>Ben, erkek olsun kadın olsun -ki hep birbirinizdensiniz- içinizden, çalışan hiçbir kimsenin yaptığını boşa çıkarmayacağım. </a:t>
            </a:r>
            <a:br>
              <a:rPr lang="tr-TR" sz="2000" b="1">
                <a:solidFill>
                  <a:srgbClr val="FF0000"/>
                </a:solidFill>
                <a:latin typeface="Monotype Corsiva" pitchFamily="66" charset="0"/>
              </a:rPr>
            </a:br>
            <a:r>
              <a:rPr lang="tr-TR" sz="2000" b="1">
                <a:solidFill>
                  <a:srgbClr val="FF0000"/>
                </a:solidFill>
                <a:latin typeface="Monotype Corsiva" pitchFamily="66" charset="0"/>
              </a:rPr>
              <a:t>Onlar ki, </a:t>
            </a:r>
            <a:br>
              <a:rPr lang="tr-TR" sz="2000" b="1">
                <a:solidFill>
                  <a:srgbClr val="FF0000"/>
                </a:solidFill>
                <a:latin typeface="Monotype Corsiva" pitchFamily="66" charset="0"/>
              </a:rPr>
            </a:br>
            <a:r>
              <a:rPr lang="tr-TR" sz="2000" b="1">
                <a:solidFill>
                  <a:srgbClr val="FF0000"/>
                </a:solidFill>
                <a:latin typeface="Monotype Corsiva" pitchFamily="66" charset="0"/>
              </a:rPr>
              <a:t>1-hicret ettiler,</a:t>
            </a:r>
            <a:br>
              <a:rPr lang="tr-TR" sz="2000" b="1">
                <a:solidFill>
                  <a:srgbClr val="FF0000"/>
                </a:solidFill>
                <a:latin typeface="Monotype Corsiva" pitchFamily="66" charset="0"/>
              </a:rPr>
            </a:br>
            <a:r>
              <a:rPr lang="tr-TR" sz="2000" b="1">
                <a:solidFill>
                  <a:srgbClr val="FF0000"/>
                </a:solidFill>
                <a:latin typeface="Monotype Corsiva" pitchFamily="66" charset="0"/>
              </a:rPr>
              <a:t>2-yurtlarından çıkarıldılar,</a:t>
            </a:r>
            <a:br>
              <a:rPr lang="tr-TR" sz="2000" b="1">
                <a:solidFill>
                  <a:srgbClr val="FF0000"/>
                </a:solidFill>
                <a:latin typeface="Monotype Corsiva" pitchFamily="66" charset="0"/>
              </a:rPr>
            </a:br>
            <a:r>
              <a:rPr lang="tr-TR" sz="2000" b="1">
                <a:solidFill>
                  <a:srgbClr val="FF0000"/>
                </a:solidFill>
                <a:latin typeface="Monotype Corsiva" pitchFamily="66" charset="0"/>
              </a:rPr>
              <a:t>3- benim yolumda eziyete uğradılar,</a:t>
            </a:r>
            <a:br>
              <a:rPr lang="tr-TR" sz="2000" b="1">
                <a:solidFill>
                  <a:srgbClr val="FF0000"/>
                </a:solidFill>
                <a:latin typeface="Monotype Corsiva" pitchFamily="66" charset="0"/>
              </a:rPr>
            </a:br>
            <a:r>
              <a:rPr lang="tr-TR" sz="2000" b="1">
                <a:solidFill>
                  <a:srgbClr val="FF0000"/>
                </a:solidFill>
                <a:latin typeface="Monotype Corsiva" pitchFamily="66" charset="0"/>
              </a:rPr>
              <a:t>4- çarpıştılar ve </a:t>
            </a:r>
            <a:br>
              <a:rPr lang="tr-TR" sz="2000" b="1">
                <a:solidFill>
                  <a:srgbClr val="FF0000"/>
                </a:solidFill>
                <a:latin typeface="Monotype Corsiva" pitchFamily="66" charset="0"/>
              </a:rPr>
            </a:br>
            <a:r>
              <a:rPr lang="tr-TR" sz="2000" b="1">
                <a:solidFill>
                  <a:srgbClr val="FF0000"/>
                </a:solidFill>
                <a:latin typeface="Monotype Corsiva" pitchFamily="66" charset="0"/>
              </a:rPr>
              <a:t>5-öldürüldüler; </a:t>
            </a:r>
            <a:br>
              <a:rPr lang="tr-TR" sz="2000" b="1">
                <a:solidFill>
                  <a:srgbClr val="FF0000"/>
                </a:solidFill>
                <a:latin typeface="Monotype Corsiva" pitchFamily="66" charset="0"/>
              </a:rPr>
            </a:br>
            <a:r>
              <a:rPr lang="tr-TR" sz="2000" b="1">
                <a:solidFill>
                  <a:srgbClr val="FF0000"/>
                </a:solidFill>
                <a:latin typeface="Monotype Corsiva" pitchFamily="66" charset="0"/>
              </a:rPr>
              <a:t>andolsun, ben de onların kötülüklerini örteceğim ve onları altlarından ırmaklar akan cennetlere koyacağım. Bu mükâfat, Allah tarafındandır. Allah; karşılığın güzeli O'nun katındadır.</a:t>
            </a:r>
            <a:br>
              <a:rPr lang="tr-TR" sz="2000" b="1">
                <a:solidFill>
                  <a:srgbClr val="FF0000"/>
                </a:solidFill>
                <a:latin typeface="Monotype Corsiva" pitchFamily="66" charset="0"/>
              </a:rPr>
            </a:br>
            <a:r>
              <a:rPr lang="tr-TR" b="1"/>
              <a:t>Al-i imran 195</a:t>
            </a:r>
            <a:r>
              <a:rPr lang="tr-TR"/>
              <a:t> </a:t>
            </a:r>
          </a:p>
        </p:txBody>
      </p:sp>
      <p:pic>
        <p:nvPicPr>
          <p:cNvPr id="14342" name="Picture 6">
            <a:hlinkClick r:id="rId2"/>
          </p:cNvPr>
          <p:cNvPicPr>
            <a:picLocks noChangeAspect="1" noChangeArrowheads="1"/>
          </p:cNvPicPr>
          <p:nvPr/>
        </p:nvPicPr>
        <p:blipFill>
          <a:blip r:embed="rId3"/>
          <a:srcRect/>
          <a:stretch>
            <a:fillRect/>
          </a:stretch>
        </p:blipFill>
        <p:spPr bwMode="auto">
          <a:xfrm>
            <a:off x="7162800" y="2209800"/>
            <a:ext cx="1355725" cy="1371600"/>
          </a:xfrm>
          <a:prstGeom prst="rect">
            <a:avLst/>
          </a:prstGeom>
          <a:noFill/>
          <a:ln w="9525">
            <a:solidFill>
              <a:srgbClr val="993300"/>
            </a:solidFill>
            <a:miter lim="800000"/>
            <a:headEnd/>
            <a:tailEnd/>
          </a:ln>
          <a:effectLst>
            <a:outerShdw dist="107763" dir="18900000" algn="ctr" rotWithShape="0">
              <a:schemeClr val="bg2">
                <a:alpha val="50000"/>
              </a:schemeClr>
            </a:outerShdw>
          </a:effectLst>
        </p:spPr>
      </p:pic>
      <p:pic>
        <p:nvPicPr>
          <p:cNvPr id="14343" name="Picture 7">
            <a:hlinkClick r:id="rId2"/>
          </p:cNvPr>
          <p:cNvPicPr>
            <a:picLocks noChangeAspect="1" noChangeArrowheads="1"/>
          </p:cNvPicPr>
          <p:nvPr/>
        </p:nvPicPr>
        <p:blipFill>
          <a:blip r:embed="rId4"/>
          <a:srcRect/>
          <a:stretch>
            <a:fillRect/>
          </a:stretch>
        </p:blipFill>
        <p:spPr bwMode="auto">
          <a:xfrm>
            <a:off x="630238" y="4103688"/>
            <a:ext cx="3352800" cy="2171700"/>
          </a:xfrm>
          <a:prstGeom prst="rect">
            <a:avLst/>
          </a:prstGeom>
          <a:noFill/>
          <a:ln w="57150" cmpd="thinThick">
            <a:solidFill>
              <a:srgbClr val="993300"/>
            </a:solidFill>
            <a:miter lim="800000"/>
            <a:headEnd/>
            <a:tailEnd/>
          </a:ln>
          <a:effectLst/>
        </p:spPr>
      </p:pic>
      <p:pic>
        <p:nvPicPr>
          <p:cNvPr id="14344" name="Picture 8">
            <a:hlinkClick r:id="rId2"/>
          </p:cNvPr>
          <p:cNvPicPr>
            <a:picLocks noChangeAspect="1" noChangeArrowheads="1"/>
          </p:cNvPicPr>
          <p:nvPr/>
        </p:nvPicPr>
        <p:blipFill>
          <a:blip r:embed="rId5"/>
          <a:srcRect/>
          <a:stretch>
            <a:fillRect/>
          </a:stretch>
        </p:blipFill>
        <p:spPr bwMode="auto">
          <a:xfrm>
            <a:off x="631825" y="1538288"/>
            <a:ext cx="3352800" cy="2133600"/>
          </a:xfrm>
          <a:prstGeom prst="rect">
            <a:avLst/>
          </a:prstGeom>
          <a:noFill/>
          <a:ln w="57150" cmpd="thinThick">
            <a:solidFill>
              <a:srgbClr val="993300"/>
            </a:solid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1000" fill="hold"/>
                                        <p:tgtEl>
                                          <p:spTgt spid="14339"/>
                                        </p:tgtEl>
                                        <p:attrNameLst>
                                          <p:attrName>ppt_w</p:attrName>
                                        </p:attrNameLst>
                                      </p:cBhvr>
                                      <p:tavLst>
                                        <p:tav tm="0">
                                          <p:val>
                                            <p:strVal val="#ppt_w*0.70"/>
                                          </p:val>
                                        </p:tav>
                                        <p:tav tm="100000">
                                          <p:val>
                                            <p:strVal val="#ppt_w"/>
                                          </p:val>
                                        </p:tav>
                                      </p:tavLst>
                                    </p:anim>
                                    <p:anim calcmode="lin" valueType="num">
                                      <p:cBhvr>
                                        <p:cTn id="8" dur="1000" fill="hold"/>
                                        <p:tgtEl>
                                          <p:spTgt spid="14339"/>
                                        </p:tgtEl>
                                        <p:attrNameLst>
                                          <p:attrName>ppt_h</p:attrName>
                                        </p:attrNameLst>
                                      </p:cBhvr>
                                      <p:tavLst>
                                        <p:tav tm="0">
                                          <p:val>
                                            <p:strVal val="#ppt_h"/>
                                          </p:val>
                                        </p:tav>
                                        <p:tav tm="100000">
                                          <p:val>
                                            <p:strVal val="#ppt_h"/>
                                          </p:val>
                                        </p:tav>
                                      </p:tavLst>
                                    </p:anim>
                                    <p:animEffect transition="in" filter="fade">
                                      <p:cBhvr>
                                        <p:cTn id="9" dur="1000"/>
                                        <p:tgtEl>
                                          <p:spTgt spid="1433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4341"/>
                                        </p:tgtEl>
                                        <p:attrNameLst>
                                          <p:attrName>style.visibility</p:attrName>
                                        </p:attrNameLst>
                                      </p:cBhvr>
                                      <p:to>
                                        <p:strVal val="visible"/>
                                      </p:to>
                                    </p:set>
                                    <p:anim calcmode="lin" valueType="num">
                                      <p:cBhvr>
                                        <p:cTn id="14" dur="2000" fill="hold"/>
                                        <p:tgtEl>
                                          <p:spTgt spid="14341"/>
                                        </p:tgtEl>
                                        <p:attrNameLst>
                                          <p:attrName>ppt_w</p:attrName>
                                        </p:attrNameLst>
                                      </p:cBhvr>
                                      <p:tavLst>
                                        <p:tav tm="0">
                                          <p:val>
                                            <p:fltVal val="0"/>
                                          </p:val>
                                        </p:tav>
                                        <p:tav tm="100000">
                                          <p:val>
                                            <p:strVal val="#ppt_w"/>
                                          </p:val>
                                        </p:tav>
                                      </p:tavLst>
                                    </p:anim>
                                    <p:anim calcmode="lin" valueType="num">
                                      <p:cBhvr>
                                        <p:cTn id="15" dur="2000" fill="hold"/>
                                        <p:tgtEl>
                                          <p:spTgt spid="14341"/>
                                        </p:tgtEl>
                                        <p:attrNameLst>
                                          <p:attrName>ppt_h</p:attrName>
                                        </p:attrNameLst>
                                      </p:cBhvr>
                                      <p:tavLst>
                                        <p:tav tm="0">
                                          <p:val>
                                            <p:fltVal val="0"/>
                                          </p:val>
                                        </p:tav>
                                        <p:tav tm="100000">
                                          <p:val>
                                            <p:strVal val="#ppt_h"/>
                                          </p:val>
                                        </p:tav>
                                      </p:tavLst>
                                    </p:anim>
                                    <p:animEffect transition="in" filter="fade">
                                      <p:cBhvr>
                                        <p:cTn id="16"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animBg="1"/>
      <p:bldP spid="1434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 Box 5"/>
          <p:cNvSpPr txBox="1">
            <a:spLocks noChangeArrowheads="1"/>
          </p:cNvSpPr>
          <p:nvPr/>
        </p:nvSpPr>
        <p:spPr bwMode="auto">
          <a:xfrm>
            <a:off x="4648200" y="685800"/>
            <a:ext cx="3887788" cy="2032000"/>
          </a:xfrm>
          <a:prstGeom prst="rect">
            <a:avLst/>
          </a:prstGeom>
          <a:noFill/>
          <a:ln w="9525">
            <a:noFill/>
            <a:miter lim="800000"/>
            <a:headEnd/>
            <a:tailEnd/>
          </a:ln>
          <a:effectLst/>
        </p:spPr>
        <p:txBody>
          <a:bodyPr>
            <a:spAutoFit/>
          </a:bodyPr>
          <a:lstStyle/>
          <a:p>
            <a:pPr algn="ctr">
              <a:spcBef>
                <a:spcPct val="50000"/>
              </a:spcBef>
            </a:pPr>
            <a:r>
              <a:rPr lang="tr-TR" sz="2800" b="1">
                <a:solidFill>
                  <a:schemeClr val="accent2"/>
                </a:solidFill>
                <a:effectLst>
                  <a:outerShdw blurRad="38100" dist="38100" dir="2700000" algn="tl">
                    <a:srgbClr val="C0C0C0"/>
                  </a:outerShdw>
                </a:effectLst>
              </a:rPr>
              <a:t>Hicret’in İlk Yılında</a:t>
            </a:r>
            <a:r>
              <a:rPr lang="tr-TR" sz="2800" b="1"/>
              <a:t> </a:t>
            </a:r>
          </a:p>
          <a:p>
            <a:pPr>
              <a:spcBef>
                <a:spcPct val="50000"/>
              </a:spcBef>
            </a:pPr>
            <a:r>
              <a:rPr lang="tr-TR" b="1" i="1"/>
              <a:t>* </a:t>
            </a:r>
            <a:r>
              <a:rPr lang="tr-TR" b="1" i="1">
                <a:solidFill>
                  <a:srgbClr val="FF5050"/>
                </a:solidFill>
              </a:rPr>
              <a:t>Müslümanlar arasında ‘ensar- muhacir’ kardeşliği sağlandı.</a:t>
            </a:r>
          </a:p>
          <a:p>
            <a:pPr>
              <a:spcBef>
                <a:spcPct val="50000"/>
              </a:spcBef>
            </a:pPr>
            <a:r>
              <a:rPr lang="tr-TR" b="1" i="1"/>
              <a:t>* </a:t>
            </a:r>
            <a:r>
              <a:rPr lang="tr-TR" b="1" i="1">
                <a:solidFill>
                  <a:srgbClr val="006600"/>
                </a:solidFill>
              </a:rPr>
              <a:t>Mescid-i Nebevi yapıldı.</a:t>
            </a:r>
          </a:p>
          <a:p>
            <a:pPr>
              <a:spcBef>
                <a:spcPct val="50000"/>
              </a:spcBef>
            </a:pPr>
            <a:r>
              <a:rPr lang="tr-TR" b="1" i="1"/>
              <a:t>* </a:t>
            </a:r>
            <a:r>
              <a:rPr lang="tr-TR" b="1" i="1">
                <a:solidFill>
                  <a:srgbClr val="FF0000"/>
                </a:solidFill>
              </a:rPr>
              <a:t>Yahudilerle antlaşma yapıldı.</a:t>
            </a:r>
          </a:p>
        </p:txBody>
      </p:sp>
      <p:pic>
        <p:nvPicPr>
          <p:cNvPr id="19462" name="Picture 6"/>
          <p:cNvPicPr>
            <a:picLocks noChangeAspect="1" noChangeArrowheads="1"/>
          </p:cNvPicPr>
          <p:nvPr/>
        </p:nvPicPr>
        <p:blipFill>
          <a:blip r:embed="rId2"/>
          <a:srcRect r="46"/>
          <a:stretch>
            <a:fillRect/>
          </a:stretch>
        </p:blipFill>
        <p:spPr bwMode="auto">
          <a:xfrm>
            <a:off x="4856163" y="3276600"/>
            <a:ext cx="3505200" cy="2897188"/>
          </a:xfrm>
          <a:prstGeom prst="rect">
            <a:avLst/>
          </a:prstGeom>
          <a:noFill/>
          <a:ln w="57150" cmpd="thinThick">
            <a:solidFill>
              <a:srgbClr val="993300"/>
            </a:solidFill>
            <a:miter lim="800000"/>
            <a:headEnd/>
            <a:tailEnd/>
          </a:ln>
          <a:effectLst/>
        </p:spPr>
      </p:pic>
      <p:pic>
        <p:nvPicPr>
          <p:cNvPr id="19463" name="Picture 7" descr="medine0125 (8)"/>
          <p:cNvPicPr>
            <a:picLocks noChangeAspect="1" noChangeArrowheads="1"/>
          </p:cNvPicPr>
          <p:nvPr/>
        </p:nvPicPr>
        <p:blipFill>
          <a:blip r:embed="rId3"/>
          <a:srcRect/>
          <a:stretch>
            <a:fillRect/>
          </a:stretch>
        </p:blipFill>
        <p:spPr bwMode="auto">
          <a:xfrm>
            <a:off x="685800" y="628650"/>
            <a:ext cx="3681413" cy="5562600"/>
          </a:xfrm>
          <a:prstGeom prst="rect">
            <a:avLst/>
          </a:prstGeom>
          <a:noFill/>
          <a:ln w="57150" cmpd="thinThick">
            <a:solidFill>
              <a:srgbClr val="993300"/>
            </a:solid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32" fill="hold" grpId="0" nodeType="clickEffect">
                                  <p:stCondLst>
                                    <p:cond delay="0"/>
                                  </p:stCondLst>
                                  <p:childTnLst>
                                    <p:set>
                                      <p:cBhvr>
                                        <p:cTn id="6" dur="1" fill="hold">
                                          <p:stCondLst>
                                            <p:cond delay="0"/>
                                          </p:stCondLst>
                                        </p:cTn>
                                        <p:tgtEl>
                                          <p:spTgt spid="19461"/>
                                        </p:tgtEl>
                                        <p:attrNameLst>
                                          <p:attrName>style.visibility</p:attrName>
                                        </p:attrNameLst>
                                      </p:cBhvr>
                                      <p:to>
                                        <p:strVal val="visible"/>
                                      </p:to>
                                    </p:set>
                                    <p:animEffect transition="in" filter="diamond(out)">
                                      <p:cBhvr>
                                        <p:cTn id="7" dur="20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Text Box 4"/>
          <p:cNvSpPr txBox="1">
            <a:spLocks noChangeArrowheads="1"/>
          </p:cNvSpPr>
          <p:nvPr/>
        </p:nvSpPr>
        <p:spPr bwMode="auto">
          <a:xfrm>
            <a:off x="1371600" y="620713"/>
            <a:ext cx="6323013" cy="2473325"/>
          </a:xfrm>
          <a:prstGeom prst="rect">
            <a:avLst/>
          </a:prstGeom>
          <a:noFill/>
          <a:ln w="9525">
            <a:noFill/>
            <a:miter lim="800000"/>
            <a:headEnd/>
            <a:tailEnd/>
          </a:ln>
          <a:effectLst/>
        </p:spPr>
        <p:txBody>
          <a:bodyPr>
            <a:spAutoFit/>
          </a:bodyPr>
          <a:lstStyle/>
          <a:p>
            <a:pPr algn="ctr">
              <a:spcBef>
                <a:spcPct val="50000"/>
              </a:spcBef>
            </a:pPr>
            <a:r>
              <a:rPr lang="tr-TR" sz="2400" b="1">
                <a:effectLst>
                  <a:outerShdw blurRad="38100" dist="38100" dir="2700000" algn="tl">
                    <a:srgbClr val="C0C0C0"/>
                  </a:outerShdw>
                </a:effectLst>
              </a:rPr>
              <a:t>BEDİR SAVAŞI</a:t>
            </a:r>
          </a:p>
          <a:p>
            <a:pPr algn="ctr">
              <a:spcBef>
                <a:spcPct val="50000"/>
              </a:spcBef>
            </a:pPr>
            <a:endParaRPr lang="tr-TR" sz="1000" b="1">
              <a:effectLst>
                <a:outerShdw blurRad="38100" dist="38100" dir="2700000" algn="tl">
                  <a:srgbClr val="C0C0C0"/>
                </a:outerShdw>
              </a:effectLst>
            </a:endParaRPr>
          </a:p>
          <a:p>
            <a:pPr algn="ctr">
              <a:spcBef>
                <a:spcPct val="50000"/>
              </a:spcBef>
            </a:pPr>
            <a:r>
              <a:rPr lang="tr-TR" b="1">
                <a:solidFill>
                  <a:srgbClr val="006600"/>
                </a:solidFill>
                <a:latin typeface="Comic Sans MS" pitchFamily="66" charset="0"/>
              </a:rPr>
              <a:t>624 yılında müslümanlar  ile Mekkeli müşrikler arasında Bedir Kuyularında yapılmıştır.</a:t>
            </a:r>
          </a:p>
          <a:p>
            <a:pPr algn="ctr">
              <a:spcBef>
                <a:spcPct val="50000"/>
              </a:spcBef>
            </a:pPr>
            <a:r>
              <a:rPr lang="tr-TR" b="1">
                <a:solidFill>
                  <a:srgbClr val="FF5050"/>
                </a:solidFill>
                <a:latin typeface="Comic Sans MS" pitchFamily="66" charset="0"/>
              </a:rPr>
              <a:t>Müslümanların zaferi ile sonuçlanan savaş ilk zaferimizdir.</a:t>
            </a:r>
          </a:p>
          <a:p>
            <a:pPr algn="ctr">
              <a:spcBef>
                <a:spcPct val="50000"/>
              </a:spcBef>
            </a:pPr>
            <a:r>
              <a:rPr lang="tr-TR" b="1">
                <a:solidFill>
                  <a:srgbClr val="FF5050"/>
                </a:solidFill>
                <a:latin typeface="Comic Sans MS" pitchFamily="66" charset="0"/>
              </a:rPr>
              <a:t>“Siz atmadınız Allah attı…”</a:t>
            </a:r>
          </a:p>
        </p:txBody>
      </p:sp>
      <p:pic>
        <p:nvPicPr>
          <p:cNvPr id="20487" name="Picture 7">
            <a:hlinkClick r:id="rId2"/>
          </p:cNvPr>
          <p:cNvPicPr>
            <a:picLocks noChangeAspect="1" noChangeArrowheads="1"/>
          </p:cNvPicPr>
          <p:nvPr/>
        </p:nvPicPr>
        <p:blipFill>
          <a:blip r:embed="rId3"/>
          <a:srcRect/>
          <a:stretch>
            <a:fillRect/>
          </a:stretch>
        </p:blipFill>
        <p:spPr bwMode="auto">
          <a:xfrm>
            <a:off x="600075" y="3425825"/>
            <a:ext cx="2143125" cy="1200150"/>
          </a:xfrm>
          <a:prstGeom prst="rect">
            <a:avLst/>
          </a:prstGeom>
          <a:noFill/>
          <a:ln w="38100" cmpd="dbl">
            <a:solidFill>
              <a:schemeClr val="bg2"/>
            </a:solidFill>
            <a:miter lim="800000"/>
            <a:headEnd/>
            <a:tailEnd/>
          </a:ln>
          <a:effectLst/>
        </p:spPr>
      </p:pic>
      <p:pic>
        <p:nvPicPr>
          <p:cNvPr id="20488" name="Picture 8">
            <a:hlinkClick r:id="rId2"/>
          </p:cNvPr>
          <p:cNvPicPr>
            <a:picLocks noChangeAspect="1" noChangeArrowheads="1"/>
          </p:cNvPicPr>
          <p:nvPr/>
        </p:nvPicPr>
        <p:blipFill>
          <a:blip r:embed="rId4"/>
          <a:srcRect/>
          <a:stretch>
            <a:fillRect/>
          </a:stretch>
        </p:blipFill>
        <p:spPr bwMode="auto">
          <a:xfrm>
            <a:off x="2193925" y="4913313"/>
            <a:ext cx="1981200" cy="1262062"/>
          </a:xfrm>
          <a:prstGeom prst="rect">
            <a:avLst/>
          </a:prstGeom>
          <a:noFill/>
          <a:ln w="38100" cmpd="dbl">
            <a:solidFill>
              <a:schemeClr val="bg2"/>
            </a:solidFill>
            <a:miter lim="800000"/>
            <a:headEnd/>
            <a:tailEnd/>
          </a:ln>
          <a:effectLst/>
        </p:spPr>
      </p:pic>
      <p:pic>
        <p:nvPicPr>
          <p:cNvPr id="20489" name="Picture 9">
            <a:hlinkClick r:id="rId2"/>
          </p:cNvPr>
          <p:cNvPicPr>
            <a:picLocks noChangeAspect="1" noChangeArrowheads="1"/>
          </p:cNvPicPr>
          <p:nvPr/>
        </p:nvPicPr>
        <p:blipFill>
          <a:blip r:embed="rId5"/>
          <a:srcRect/>
          <a:stretch>
            <a:fillRect/>
          </a:stretch>
        </p:blipFill>
        <p:spPr bwMode="auto">
          <a:xfrm>
            <a:off x="6705600" y="3349625"/>
            <a:ext cx="1981200" cy="1355725"/>
          </a:xfrm>
          <a:prstGeom prst="rect">
            <a:avLst/>
          </a:prstGeom>
          <a:noFill/>
          <a:ln w="38100" cmpd="dbl">
            <a:solidFill>
              <a:schemeClr val="bg2"/>
            </a:solidFill>
            <a:miter lim="800000"/>
            <a:headEnd/>
            <a:tailEnd/>
          </a:ln>
          <a:effectLst/>
        </p:spPr>
      </p:pic>
      <p:pic>
        <p:nvPicPr>
          <p:cNvPr id="20490" name="Picture 10">
            <a:hlinkClick r:id="rId2"/>
          </p:cNvPr>
          <p:cNvPicPr>
            <a:picLocks noChangeAspect="1" noChangeArrowheads="1"/>
          </p:cNvPicPr>
          <p:nvPr/>
        </p:nvPicPr>
        <p:blipFill>
          <a:blip r:embed="rId6"/>
          <a:srcRect/>
          <a:stretch>
            <a:fillRect/>
          </a:stretch>
        </p:blipFill>
        <p:spPr bwMode="auto">
          <a:xfrm>
            <a:off x="5165725" y="4913313"/>
            <a:ext cx="2000250" cy="1257300"/>
          </a:xfrm>
          <a:prstGeom prst="rect">
            <a:avLst/>
          </a:prstGeom>
          <a:noFill/>
          <a:ln w="38100" cmpd="dbl">
            <a:solidFill>
              <a:schemeClr val="bg2"/>
            </a:solidFill>
            <a:miter lim="800000"/>
            <a:headEnd/>
            <a:tailEnd/>
          </a:ln>
          <a:effectLst/>
        </p:spPr>
      </p:pic>
      <p:sp>
        <p:nvSpPr>
          <p:cNvPr id="20491" name="Rectangle 11"/>
          <p:cNvSpPr>
            <a:spLocks noChangeArrowheads="1"/>
          </p:cNvSpPr>
          <p:nvPr/>
        </p:nvSpPr>
        <p:spPr bwMode="auto">
          <a:xfrm>
            <a:off x="3124200" y="3352800"/>
            <a:ext cx="2978150" cy="779463"/>
          </a:xfrm>
          <a:prstGeom prst="rect">
            <a:avLst/>
          </a:prstGeom>
          <a:noFill/>
          <a:ln w="9525">
            <a:noFill/>
            <a:miter lim="800000"/>
            <a:headEnd/>
            <a:tailEnd/>
          </a:ln>
          <a:effectLst/>
        </p:spPr>
        <p:txBody>
          <a:bodyPr wrap="none">
            <a:spAutoFit/>
          </a:bodyPr>
          <a:lstStyle/>
          <a:p>
            <a:pPr algn="ctr">
              <a:spcBef>
                <a:spcPct val="50000"/>
              </a:spcBef>
            </a:pPr>
            <a:r>
              <a:rPr lang="tr-TR" b="1">
                <a:solidFill>
                  <a:srgbClr val="FF0000"/>
                </a:solidFill>
              </a:rPr>
              <a:t>Bu savaşta </a:t>
            </a:r>
          </a:p>
          <a:p>
            <a:pPr algn="ctr">
              <a:spcBef>
                <a:spcPct val="50000"/>
              </a:spcBef>
            </a:pPr>
            <a:r>
              <a:rPr lang="tr-TR" b="1">
                <a:solidFill>
                  <a:srgbClr val="FF0000"/>
                </a:solidFill>
              </a:rPr>
              <a:t>Allah’ın yardımı mutlaktır.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p:cTn id="7" dur="2000" fill="hold"/>
                                        <p:tgtEl>
                                          <p:spTgt spid="20484"/>
                                        </p:tgtEl>
                                        <p:attrNameLst>
                                          <p:attrName>ppt_w</p:attrName>
                                        </p:attrNameLst>
                                      </p:cBhvr>
                                      <p:tavLst>
                                        <p:tav tm="0">
                                          <p:val>
                                            <p:fltVal val="0"/>
                                          </p:val>
                                        </p:tav>
                                        <p:tav tm="100000">
                                          <p:val>
                                            <p:strVal val="#ppt_w"/>
                                          </p:val>
                                        </p:tav>
                                      </p:tavLst>
                                    </p:anim>
                                    <p:anim calcmode="lin" valueType="num">
                                      <p:cBhvr>
                                        <p:cTn id="8" dur="2000" fill="hold"/>
                                        <p:tgtEl>
                                          <p:spTgt spid="20484"/>
                                        </p:tgtEl>
                                        <p:attrNameLst>
                                          <p:attrName>ppt_h</p:attrName>
                                        </p:attrNameLst>
                                      </p:cBhvr>
                                      <p:tavLst>
                                        <p:tav tm="0">
                                          <p:val>
                                            <p:fltVal val="0"/>
                                          </p:val>
                                        </p:tav>
                                        <p:tav tm="100000">
                                          <p:val>
                                            <p:strVal val="#ppt_h"/>
                                          </p:val>
                                        </p:tav>
                                      </p:tavLst>
                                    </p:anim>
                                    <p:animEffect transition="in" filter="fade">
                                      <p:cBhvr>
                                        <p:cTn id="9" dur="2000"/>
                                        <p:tgtEl>
                                          <p:spTgt spid="20484"/>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20491"/>
                                        </p:tgtEl>
                                        <p:attrNameLst>
                                          <p:attrName>style.visibility</p:attrName>
                                        </p:attrNameLst>
                                      </p:cBhvr>
                                      <p:to>
                                        <p:strVal val="visible"/>
                                      </p:to>
                                    </p:set>
                                    <p:anim calcmode="lin" valueType="num">
                                      <p:cBhvr>
                                        <p:cTn id="12" dur="2000" fill="hold"/>
                                        <p:tgtEl>
                                          <p:spTgt spid="20491"/>
                                        </p:tgtEl>
                                        <p:attrNameLst>
                                          <p:attrName>ppt_w</p:attrName>
                                        </p:attrNameLst>
                                      </p:cBhvr>
                                      <p:tavLst>
                                        <p:tav tm="0">
                                          <p:val>
                                            <p:fltVal val="0"/>
                                          </p:val>
                                        </p:tav>
                                        <p:tav tm="100000">
                                          <p:val>
                                            <p:strVal val="#ppt_w"/>
                                          </p:val>
                                        </p:tav>
                                      </p:tavLst>
                                    </p:anim>
                                    <p:anim calcmode="lin" valueType="num">
                                      <p:cBhvr>
                                        <p:cTn id="13" dur="2000" fill="hold"/>
                                        <p:tgtEl>
                                          <p:spTgt spid="20491"/>
                                        </p:tgtEl>
                                        <p:attrNameLst>
                                          <p:attrName>ppt_h</p:attrName>
                                        </p:attrNameLst>
                                      </p:cBhvr>
                                      <p:tavLst>
                                        <p:tav tm="0">
                                          <p:val>
                                            <p:fltVal val="0"/>
                                          </p:val>
                                        </p:tav>
                                        <p:tav tm="100000">
                                          <p:val>
                                            <p:strVal val="#ppt_h"/>
                                          </p:val>
                                        </p:tav>
                                      </p:tavLst>
                                    </p:anim>
                                    <p:animEffect transition="in" filter="fade">
                                      <p:cBhvr>
                                        <p:cTn id="14" dur="2000"/>
                                        <p:tgtEl>
                                          <p:spTgt spid="204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9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762000" y="533400"/>
            <a:ext cx="7620000" cy="3132138"/>
          </a:xfrm>
          <a:prstGeom prst="rect">
            <a:avLst/>
          </a:prstGeom>
          <a:noFill/>
          <a:ln w="9525">
            <a:noFill/>
            <a:miter lim="800000"/>
            <a:headEnd/>
            <a:tailEnd/>
          </a:ln>
          <a:effectLst/>
        </p:spPr>
        <p:txBody>
          <a:bodyPr>
            <a:spAutoFit/>
          </a:bodyPr>
          <a:lstStyle/>
          <a:p>
            <a:pPr algn="ctr">
              <a:spcBef>
                <a:spcPct val="50000"/>
              </a:spcBef>
            </a:pPr>
            <a:r>
              <a:rPr lang="tr-TR" sz="2800" b="1">
                <a:solidFill>
                  <a:srgbClr val="FF0000"/>
                </a:solidFill>
                <a:effectLst>
                  <a:outerShdw blurRad="38100" dist="38100" dir="2700000" algn="tl">
                    <a:srgbClr val="C0C0C0"/>
                  </a:outerShdw>
                </a:effectLst>
              </a:rPr>
              <a:t>UHUT SAVAŞI</a:t>
            </a:r>
          </a:p>
          <a:p>
            <a:pPr algn="ctr">
              <a:spcBef>
                <a:spcPct val="50000"/>
              </a:spcBef>
            </a:pPr>
            <a:r>
              <a:rPr lang="tr-TR" b="1">
                <a:solidFill>
                  <a:schemeClr val="accent2"/>
                </a:solidFill>
                <a:latin typeface="Comic Sans MS" pitchFamily="66" charset="0"/>
              </a:rPr>
              <a:t>625 yılında yapılan bu savaş müslümanların mağlubiyeti ile sonuçlanmıştır.</a:t>
            </a:r>
          </a:p>
          <a:p>
            <a:pPr algn="ctr">
              <a:spcBef>
                <a:spcPct val="50000"/>
              </a:spcBef>
            </a:pPr>
            <a:r>
              <a:rPr lang="tr-TR" b="1">
                <a:solidFill>
                  <a:srgbClr val="006600"/>
                </a:solidFill>
                <a:latin typeface="Comic Sans MS" pitchFamily="66" charset="0"/>
              </a:rPr>
              <a:t>72 müslüman şehit olmuştur.</a:t>
            </a:r>
          </a:p>
          <a:p>
            <a:pPr algn="ctr">
              <a:spcBef>
                <a:spcPct val="50000"/>
              </a:spcBef>
            </a:pPr>
            <a:r>
              <a:rPr lang="tr-TR" b="1">
                <a:solidFill>
                  <a:srgbClr val="006600"/>
                </a:solidFill>
                <a:latin typeface="Comic Sans MS" pitchFamily="66" charset="0"/>
              </a:rPr>
              <a:t>Peygamberimizin amcası Hz. Hamza şehit edilmiştir.</a:t>
            </a:r>
          </a:p>
          <a:p>
            <a:pPr algn="ctr">
              <a:spcBef>
                <a:spcPct val="50000"/>
              </a:spcBef>
            </a:pPr>
            <a:r>
              <a:rPr lang="tr-TR" b="1">
                <a:solidFill>
                  <a:srgbClr val="006600"/>
                </a:solidFill>
                <a:latin typeface="Comic Sans MS" pitchFamily="66" charset="0"/>
              </a:rPr>
              <a:t>Peygamberimizin de mübarek dişi kırılmıştır.</a:t>
            </a:r>
          </a:p>
          <a:p>
            <a:pPr algn="ctr">
              <a:spcBef>
                <a:spcPct val="50000"/>
              </a:spcBef>
            </a:pPr>
            <a:r>
              <a:rPr lang="tr-TR" b="1">
                <a:solidFill>
                  <a:srgbClr val="1C1C1C"/>
                </a:solidFill>
                <a:latin typeface="Comic Sans MS" pitchFamily="66" charset="0"/>
              </a:rPr>
              <a:t>Savaşın kaybedilmesinin sebebi ganimet hırsı ile yerini terkeden okçular yüzündendir</a:t>
            </a:r>
            <a:r>
              <a:rPr lang="tr-TR" b="1">
                <a:latin typeface="Comic Sans MS" pitchFamily="66" charset="0"/>
              </a:rPr>
              <a:t>.</a:t>
            </a:r>
          </a:p>
        </p:txBody>
      </p:sp>
      <p:pic>
        <p:nvPicPr>
          <p:cNvPr id="24579" name="Picture 3"/>
          <p:cNvPicPr>
            <a:picLocks noChangeAspect="1" noChangeArrowheads="1"/>
          </p:cNvPicPr>
          <p:nvPr/>
        </p:nvPicPr>
        <p:blipFill>
          <a:blip r:embed="rId2"/>
          <a:srcRect/>
          <a:stretch>
            <a:fillRect/>
          </a:stretch>
        </p:blipFill>
        <p:spPr bwMode="auto">
          <a:xfrm>
            <a:off x="1262063" y="5311775"/>
            <a:ext cx="1371600" cy="930275"/>
          </a:xfrm>
          <a:prstGeom prst="rect">
            <a:avLst/>
          </a:prstGeom>
          <a:noFill/>
          <a:ln w="57150" cmpd="thinThick">
            <a:solidFill>
              <a:srgbClr val="993300"/>
            </a:solidFill>
            <a:miter lim="800000"/>
            <a:headEnd/>
            <a:tailEnd/>
          </a:ln>
          <a:effectLst/>
        </p:spPr>
      </p:pic>
      <p:pic>
        <p:nvPicPr>
          <p:cNvPr id="24580" name="Picture 4">
            <a:hlinkClick r:id="rId3"/>
          </p:cNvPr>
          <p:cNvPicPr>
            <a:picLocks noChangeAspect="1" noChangeArrowheads="1"/>
          </p:cNvPicPr>
          <p:nvPr/>
        </p:nvPicPr>
        <p:blipFill>
          <a:blip r:embed="rId4"/>
          <a:srcRect/>
          <a:stretch>
            <a:fillRect/>
          </a:stretch>
        </p:blipFill>
        <p:spPr bwMode="auto">
          <a:xfrm>
            <a:off x="6324600" y="3657600"/>
            <a:ext cx="2057400" cy="1943100"/>
          </a:xfrm>
          <a:prstGeom prst="rect">
            <a:avLst/>
          </a:prstGeom>
          <a:noFill/>
          <a:ln w="57150" cmpd="thinThick">
            <a:solidFill>
              <a:srgbClr val="993300"/>
            </a:solidFill>
            <a:miter lim="800000"/>
            <a:headEnd/>
            <a:tailEnd/>
          </a:ln>
          <a:effectLst/>
        </p:spPr>
      </p:pic>
      <p:sp>
        <p:nvSpPr>
          <p:cNvPr id="24581" name="Text Box 5"/>
          <p:cNvSpPr txBox="1">
            <a:spLocks noChangeArrowheads="1"/>
          </p:cNvSpPr>
          <p:nvPr/>
        </p:nvSpPr>
        <p:spPr bwMode="auto">
          <a:xfrm>
            <a:off x="6183313" y="5791200"/>
            <a:ext cx="2503487" cy="396875"/>
          </a:xfrm>
          <a:prstGeom prst="rect">
            <a:avLst/>
          </a:prstGeom>
          <a:noFill/>
          <a:ln w="9525">
            <a:noFill/>
            <a:miter lim="800000"/>
            <a:headEnd/>
            <a:tailEnd/>
          </a:ln>
          <a:effectLst/>
        </p:spPr>
        <p:txBody>
          <a:bodyPr wrap="none">
            <a:spAutoFit/>
          </a:bodyPr>
          <a:lstStyle/>
          <a:p>
            <a:r>
              <a:rPr lang="tr-TR" sz="1000"/>
              <a:t>Hz.Muhammed’in (SAV) Savaş Sırasında</a:t>
            </a:r>
          </a:p>
          <a:p>
            <a:r>
              <a:rPr lang="tr-TR" sz="1000"/>
              <a:t> Kaldığı Uhut Dağındaki Mağara</a:t>
            </a:r>
          </a:p>
        </p:txBody>
      </p:sp>
      <p:pic>
        <p:nvPicPr>
          <p:cNvPr id="24582" name="Picture 6">
            <a:hlinkClick r:id="rId3"/>
          </p:cNvPr>
          <p:cNvPicPr>
            <a:picLocks noChangeAspect="1" noChangeArrowheads="1"/>
          </p:cNvPicPr>
          <p:nvPr/>
        </p:nvPicPr>
        <p:blipFill>
          <a:blip r:embed="rId5"/>
          <a:srcRect/>
          <a:stretch>
            <a:fillRect/>
          </a:stretch>
        </p:blipFill>
        <p:spPr bwMode="auto">
          <a:xfrm>
            <a:off x="685800" y="3779838"/>
            <a:ext cx="2667000" cy="1322387"/>
          </a:xfrm>
          <a:prstGeom prst="rect">
            <a:avLst/>
          </a:prstGeom>
          <a:noFill/>
          <a:ln w="38100" cmpd="dbl">
            <a:solidFill>
              <a:schemeClr val="bg2"/>
            </a:solidFill>
            <a:miter lim="800000"/>
            <a:headEnd/>
            <a:tailEnd/>
          </a:ln>
          <a:effectLst/>
        </p:spPr>
      </p:pic>
      <p:pic>
        <p:nvPicPr>
          <p:cNvPr id="24583" name="Picture 7">
            <a:hlinkClick r:id="rId3"/>
          </p:cNvPr>
          <p:cNvPicPr>
            <a:picLocks noChangeAspect="1" noChangeArrowheads="1"/>
          </p:cNvPicPr>
          <p:nvPr/>
        </p:nvPicPr>
        <p:blipFill>
          <a:blip r:embed="rId6"/>
          <a:srcRect/>
          <a:stretch>
            <a:fillRect/>
          </a:stretch>
        </p:blipFill>
        <p:spPr bwMode="auto">
          <a:xfrm>
            <a:off x="3581400" y="4867275"/>
            <a:ext cx="2514600" cy="1381125"/>
          </a:xfrm>
          <a:prstGeom prst="rect">
            <a:avLst/>
          </a:prstGeom>
          <a:noFill/>
          <a:ln w="38100" cmpd="dbl">
            <a:solidFill>
              <a:schemeClr val="bg2"/>
            </a:solid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p:cTn id="7" dur="1000" fill="hold"/>
                                        <p:tgtEl>
                                          <p:spTgt spid="24578"/>
                                        </p:tgtEl>
                                        <p:attrNameLst>
                                          <p:attrName>ppt_w</p:attrName>
                                        </p:attrNameLst>
                                      </p:cBhvr>
                                      <p:tavLst>
                                        <p:tav tm="0">
                                          <p:val>
                                            <p:strVal val="#ppt_w*0.70"/>
                                          </p:val>
                                        </p:tav>
                                        <p:tav tm="100000">
                                          <p:val>
                                            <p:strVal val="#ppt_w"/>
                                          </p:val>
                                        </p:tav>
                                      </p:tavLst>
                                    </p:anim>
                                    <p:anim calcmode="lin" valueType="num">
                                      <p:cBhvr>
                                        <p:cTn id="8" dur="1000" fill="hold"/>
                                        <p:tgtEl>
                                          <p:spTgt spid="24578"/>
                                        </p:tgtEl>
                                        <p:attrNameLst>
                                          <p:attrName>ppt_h</p:attrName>
                                        </p:attrNameLst>
                                      </p:cBhvr>
                                      <p:tavLst>
                                        <p:tav tm="0">
                                          <p:val>
                                            <p:strVal val="#ppt_h"/>
                                          </p:val>
                                        </p:tav>
                                        <p:tav tm="100000">
                                          <p:val>
                                            <p:strVal val="#ppt_h"/>
                                          </p:val>
                                        </p:tav>
                                      </p:tavLst>
                                    </p:anim>
                                    <p:animEffect transition="in" filter="fade">
                                      <p:cBhvr>
                                        <p:cTn id="9" dur="10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914400" y="609600"/>
            <a:ext cx="7467600" cy="2428875"/>
          </a:xfrm>
          <a:prstGeom prst="rect">
            <a:avLst/>
          </a:prstGeom>
          <a:noFill/>
          <a:ln w="9525">
            <a:noFill/>
            <a:miter lim="800000"/>
            <a:headEnd/>
            <a:tailEnd/>
          </a:ln>
          <a:effectLst/>
        </p:spPr>
        <p:txBody>
          <a:bodyPr>
            <a:spAutoFit/>
          </a:bodyPr>
          <a:lstStyle/>
          <a:p>
            <a:pPr algn="ctr">
              <a:spcBef>
                <a:spcPct val="50000"/>
              </a:spcBef>
            </a:pPr>
            <a:r>
              <a:rPr lang="tr-TR" sz="2400" b="1">
                <a:solidFill>
                  <a:srgbClr val="FF5050"/>
                </a:solidFill>
                <a:effectLst>
                  <a:outerShdw blurRad="38100" dist="38100" dir="2700000" algn="tl">
                    <a:srgbClr val="C0C0C0"/>
                  </a:outerShdw>
                </a:effectLst>
              </a:rPr>
              <a:t>HENDEK SAVAŞI</a:t>
            </a:r>
          </a:p>
          <a:p>
            <a:pPr algn="ctr">
              <a:spcBef>
                <a:spcPct val="50000"/>
              </a:spcBef>
            </a:pPr>
            <a:endParaRPr lang="tr-TR" sz="800" b="1">
              <a:solidFill>
                <a:srgbClr val="FF5050"/>
              </a:solidFill>
              <a:effectLst>
                <a:outerShdw blurRad="38100" dist="38100" dir="2700000" algn="tl">
                  <a:srgbClr val="C0C0C0"/>
                </a:outerShdw>
              </a:effectLst>
            </a:endParaRPr>
          </a:p>
          <a:p>
            <a:pPr algn="ctr">
              <a:spcBef>
                <a:spcPct val="50000"/>
              </a:spcBef>
            </a:pPr>
            <a:r>
              <a:rPr lang="tr-TR" b="1">
                <a:latin typeface="Comic Sans MS" pitchFamily="66" charset="0"/>
              </a:rPr>
              <a:t>627 yılında yapılan bu savaş savunma savaşıdır.</a:t>
            </a:r>
          </a:p>
          <a:p>
            <a:pPr algn="ctr">
              <a:spcBef>
                <a:spcPct val="50000"/>
              </a:spcBef>
            </a:pPr>
            <a:r>
              <a:rPr lang="tr-TR" b="1">
                <a:solidFill>
                  <a:srgbClr val="FF0000"/>
                </a:solidFill>
                <a:latin typeface="Comic Sans MS" pitchFamily="66" charset="0"/>
              </a:rPr>
              <a:t>Selman-ı Farisi’nin teklifi ile Medine şehri çevresine hendekler kazılmıştır.</a:t>
            </a:r>
          </a:p>
          <a:p>
            <a:pPr algn="ctr">
              <a:spcBef>
                <a:spcPct val="50000"/>
              </a:spcBef>
            </a:pPr>
            <a:r>
              <a:rPr lang="tr-TR" b="1">
                <a:solidFill>
                  <a:srgbClr val="006600"/>
                </a:solidFill>
                <a:latin typeface="Comic Sans MS" pitchFamily="66" charset="0"/>
              </a:rPr>
              <a:t>Mekkeliler müslümanlara karşı bir üstünlük sağlayamadan geri dönmek zorunda kaldılar.</a:t>
            </a:r>
          </a:p>
        </p:txBody>
      </p:sp>
      <p:pic>
        <p:nvPicPr>
          <p:cNvPr id="23565" name="Picture 13"/>
          <p:cNvPicPr>
            <a:picLocks noChangeAspect="1" noChangeArrowheads="1"/>
          </p:cNvPicPr>
          <p:nvPr/>
        </p:nvPicPr>
        <p:blipFill>
          <a:blip r:embed="rId2"/>
          <a:srcRect/>
          <a:stretch>
            <a:fillRect/>
          </a:stretch>
        </p:blipFill>
        <p:spPr bwMode="auto">
          <a:xfrm>
            <a:off x="5354638" y="3352800"/>
            <a:ext cx="2189162" cy="1323975"/>
          </a:xfrm>
          <a:prstGeom prst="rect">
            <a:avLst/>
          </a:prstGeom>
          <a:noFill/>
          <a:ln w="38100" cmpd="dbl">
            <a:solidFill>
              <a:schemeClr val="bg2"/>
            </a:solidFill>
            <a:miter lim="800000"/>
            <a:headEnd/>
            <a:tailEnd/>
          </a:ln>
          <a:effectLst/>
        </p:spPr>
      </p:pic>
      <p:pic>
        <p:nvPicPr>
          <p:cNvPr id="23566" name="Picture 14"/>
          <p:cNvPicPr>
            <a:picLocks noChangeAspect="1" noChangeArrowheads="1"/>
          </p:cNvPicPr>
          <p:nvPr/>
        </p:nvPicPr>
        <p:blipFill>
          <a:blip r:embed="rId3"/>
          <a:srcRect/>
          <a:stretch>
            <a:fillRect/>
          </a:stretch>
        </p:blipFill>
        <p:spPr bwMode="auto">
          <a:xfrm>
            <a:off x="1066800" y="4876800"/>
            <a:ext cx="1905000" cy="1295400"/>
          </a:xfrm>
          <a:prstGeom prst="rect">
            <a:avLst/>
          </a:prstGeom>
          <a:noFill/>
          <a:ln w="38100" cmpd="dbl">
            <a:solidFill>
              <a:schemeClr val="bg2"/>
            </a:solidFill>
            <a:miter lim="800000"/>
            <a:headEnd/>
            <a:tailEnd/>
          </a:ln>
          <a:effectLst/>
        </p:spPr>
      </p:pic>
      <p:pic>
        <p:nvPicPr>
          <p:cNvPr id="23568" name="Picture 16"/>
          <p:cNvPicPr>
            <a:picLocks noChangeAspect="1" noChangeArrowheads="1"/>
          </p:cNvPicPr>
          <p:nvPr/>
        </p:nvPicPr>
        <p:blipFill>
          <a:blip r:embed="rId4"/>
          <a:srcRect/>
          <a:stretch>
            <a:fillRect/>
          </a:stretch>
        </p:blipFill>
        <p:spPr bwMode="auto">
          <a:xfrm>
            <a:off x="3657600" y="4876800"/>
            <a:ext cx="1962150" cy="1301750"/>
          </a:xfrm>
          <a:prstGeom prst="rect">
            <a:avLst/>
          </a:prstGeom>
          <a:noFill/>
          <a:ln w="38100" cmpd="dbl">
            <a:solidFill>
              <a:schemeClr val="bg2"/>
            </a:solidFill>
            <a:miter lim="800000"/>
            <a:headEnd/>
            <a:tailEnd/>
          </a:ln>
          <a:effectLst/>
        </p:spPr>
      </p:pic>
      <p:pic>
        <p:nvPicPr>
          <p:cNvPr id="23569" name="Picture 17"/>
          <p:cNvPicPr>
            <a:picLocks noChangeAspect="1" noChangeArrowheads="1"/>
          </p:cNvPicPr>
          <p:nvPr/>
        </p:nvPicPr>
        <p:blipFill>
          <a:blip r:embed="rId5"/>
          <a:srcRect/>
          <a:stretch>
            <a:fillRect/>
          </a:stretch>
        </p:blipFill>
        <p:spPr bwMode="auto">
          <a:xfrm>
            <a:off x="6334125" y="4891088"/>
            <a:ext cx="2000250" cy="1266825"/>
          </a:xfrm>
          <a:prstGeom prst="rect">
            <a:avLst/>
          </a:prstGeom>
          <a:noFill/>
          <a:ln w="38100" cmpd="dbl">
            <a:solidFill>
              <a:schemeClr val="bg2"/>
            </a:solidFill>
            <a:miter lim="800000"/>
            <a:headEnd/>
            <a:tailEnd/>
          </a:ln>
          <a:effectLst/>
        </p:spPr>
      </p:pic>
      <p:pic>
        <p:nvPicPr>
          <p:cNvPr id="23570" name="Picture 18"/>
          <p:cNvPicPr>
            <a:picLocks noChangeAspect="1" noChangeArrowheads="1"/>
          </p:cNvPicPr>
          <p:nvPr/>
        </p:nvPicPr>
        <p:blipFill>
          <a:blip r:embed="rId6"/>
          <a:srcRect/>
          <a:stretch>
            <a:fillRect/>
          </a:stretch>
        </p:blipFill>
        <p:spPr bwMode="auto">
          <a:xfrm>
            <a:off x="1828800" y="3352800"/>
            <a:ext cx="2076450" cy="1266825"/>
          </a:xfrm>
          <a:prstGeom prst="rect">
            <a:avLst/>
          </a:prstGeom>
          <a:noFill/>
          <a:ln w="38100" cmpd="dbl">
            <a:solidFill>
              <a:schemeClr val="bg2"/>
            </a:solidFill>
            <a:miter lim="800000"/>
            <a:headEnd/>
            <a:tailEnd/>
          </a:ln>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 calcmode="lin" valueType="num">
                                      <p:cBhvr>
                                        <p:cTn id="7" dur="2000" fill="hold"/>
                                        <p:tgtEl>
                                          <p:spTgt spid="23554"/>
                                        </p:tgtEl>
                                        <p:attrNameLst>
                                          <p:attrName>ppt_w</p:attrName>
                                        </p:attrNameLst>
                                      </p:cBhvr>
                                      <p:tavLst>
                                        <p:tav tm="0">
                                          <p:val>
                                            <p:fltVal val="0"/>
                                          </p:val>
                                        </p:tav>
                                        <p:tav tm="100000">
                                          <p:val>
                                            <p:strVal val="#ppt_w"/>
                                          </p:val>
                                        </p:tav>
                                      </p:tavLst>
                                    </p:anim>
                                    <p:anim calcmode="lin" valueType="num">
                                      <p:cBhvr>
                                        <p:cTn id="8" dur="2000" fill="hold"/>
                                        <p:tgtEl>
                                          <p:spTgt spid="23554"/>
                                        </p:tgtEl>
                                        <p:attrNameLst>
                                          <p:attrName>ppt_h</p:attrName>
                                        </p:attrNameLst>
                                      </p:cBhvr>
                                      <p:tavLst>
                                        <p:tav tm="0">
                                          <p:val>
                                            <p:fltVal val="0"/>
                                          </p:val>
                                        </p:tav>
                                        <p:tav tm="100000">
                                          <p:val>
                                            <p:strVal val="#ppt_h"/>
                                          </p:val>
                                        </p:tav>
                                      </p:tavLst>
                                    </p:anim>
                                    <p:animEffect transition="in" filter="fade">
                                      <p:cBhvr>
                                        <p:cTn id="9" dur="2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54050" y="596900"/>
            <a:ext cx="7620000" cy="1158875"/>
          </a:xfrm>
          <a:prstGeom prst="rect">
            <a:avLst/>
          </a:prstGeom>
          <a:noFill/>
          <a:ln w="9525">
            <a:noFill/>
            <a:miter lim="800000"/>
            <a:headEnd/>
            <a:tailEnd/>
          </a:ln>
          <a:effectLst/>
        </p:spPr>
        <p:txBody>
          <a:bodyPr>
            <a:spAutoFit/>
          </a:bodyPr>
          <a:lstStyle/>
          <a:p>
            <a:pPr algn="ctr">
              <a:spcBef>
                <a:spcPct val="50000"/>
              </a:spcBef>
            </a:pPr>
            <a:r>
              <a:rPr lang="tr-TR" sz="2000" b="1">
                <a:solidFill>
                  <a:schemeClr val="tx2"/>
                </a:solidFill>
                <a:latin typeface="Comic Sans MS" pitchFamily="66" charset="0"/>
              </a:rPr>
              <a:t>628 yılında Mekkelilerle Hudeybiye Antlaşması yapılmıştır. </a:t>
            </a:r>
          </a:p>
          <a:p>
            <a:pPr algn="ctr">
              <a:spcBef>
                <a:spcPct val="50000"/>
              </a:spcBef>
            </a:pPr>
            <a:r>
              <a:rPr lang="tr-TR" sz="2000" b="1">
                <a:latin typeface="Comic Sans MS" pitchFamily="66" charset="0"/>
              </a:rPr>
              <a:t>Bu antlaşma ile Mekkeliler müslümanların siyasi varlığını ilk kez tanımışlardır</a:t>
            </a:r>
          </a:p>
        </p:txBody>
      </p:sp>
      <p:pic>
        <p:nvPicPr>
          <p:cNvPr id="22531" name="Picture 3"/>
          <p:cNvPicPr>
            <a:picLocks noChangeAspect="1" noChangeArrowheads="1"/>
          </p:cNvPicPr>
          <p:nvPr/>
        </p:nvPicPr>
        <p:blipFill>
          <a:blip r:embed="rId2"/>
          <a:srcRect/>
          <a:stretch>
            <a:fillRect/>
          </a:stretch>
        </p:blipFill>
        <p:spPr bwMode="auto">
          <a:xfrm>
            <a:off x="838200" y="1935163"/>
            <a:ext cx="3048000" cy="2286000"/>
          </a:xfrm>
          <a:prstGeom prst="rect">
            <a:avLst/>
          </a:prstGeom>
          <a:noFill/>
          <a:ln w="9525">
            <a:noFill/>
            <a:miter lim="800000"/>
            <a:headEnd/>
            <a:tailEnd/>
          </a:ln>
          <a:effectLst/>
        </p:spPr>
      </p:pic>
      <p:sp>
        <p:nvSpPr>
          <p:cNvPr id="22532" name="Rectangle 4"/>
          <p:cNvSpPr>
            <a:spLocks noChangeArrowheads="1"/>
          </p:cNvSpPr>
          <p:nvPr/>
        </p:nvSpPr>
        <p:spPr bwMode="auto">
          <a:xfrm>
            <a:off x="4235450" y="2184400"/>
            <a:ext cx="4302125" cy="3759200"/>
          </a:xfrm>
          <a:prstGeom prst="rect">
            <a:avLst/>
          </a:prstGeom>
          <a:noFill/>
          <a:ln w="9525">
            <a:solidFill>
              <a:srgbClr val="FF5050"/>
            </a:solidFill>
            <a:miter lim="800000"/>
            <a:headEnd/>
            <a:tailEnd/>
          </a:ln>
          <a:effectLst/>
        </p:spPr>
        <p:txBody>
          <a:bodyPr anchor="ctr">
            <a:spAutoFit/>
          </a:bodyPr>
          <a:lstStyle/>
          <a:p>
            <a:r>
              <a:rPr lang="tr-TR" sz="2000" b="1">
                <a:solidFill>
                  <a:srgbClr val="FF0000"/>
                </a:solidFill>
                <a:latin typeface="Comic Sans MS" pitchFamily="66" charset="0"/>
              </a:rPr>
              <a:t>Hudeybiye'de ondokuz gün kalındıktan sonra Medine'ye doğru yola çıkıldı. Yolda,</a:t>
            </a:r>
            <a:r>
              <a:rPr lang="tr-TR" sz="2000" b="1">
                <a:latin typeface="Comic Sans MS" pitchFamily="66" charset="0"/>
              </a:rPr>
              <a:t> </a:t>
            </a:r>
            <a:r>
              <a:rPr lang="tr-TR" sz="2000" b="1">
                <a:solidFill>
                  <a:srgbClr val="006600"/>
                </a:solidFill>
                <a:latin typeface="Comic Sans MS" pitchFamily="66" charset="0"/>
              </a:rPr>
              <a:t>"Biz sana apaçık bir fetih verdik. Bununla Allah senin geçmiş ve gelecek günahlarını bağışlayacak ve sana olan nimetini tamamlayacak ve seni doğru bir yola iletecek. Allah sana şanlı bir zafer verecek“</a:t>
            </a:r>
          </a:p>
          <a:p>
            <a:r>
              <a:rPr lang="tr-TR" sz="2000" b="1">
                <a:latin typeface="Comic Sans MS" pitchFamily="66" charset="0"/>
              </a:rPr>
              <a:t>(el-Fetih, 48/1,2) âyetleriyle baslayan Fetih Sûresi nazil oldu.</a:t>
            </a:r>
            <a:r>
              <a:rPr lang="tr-TR" sz="2000">
                <a:latin typeface="Comic Sans MS" pitchFamily="66" charset="0"/>
              </a:rPr>
              <a:t> </a:t>
            </a:r>
          </a:p>
        </p:txBody>
      </p:sp>
      <p:pic>
        <p:nvPicPr>
          <p:cNvPr id="22533" name="Picture 5"/>
          <p:cNvPicPr>
            <a:picLocks noChangeAspect="1" noChangeArrowheads="1"/>
          </p:cNvPicPr>
          <p:nvPr/>
        </p:nvPicPr>
        <p:blipFill>
          <a:blip r:embed="rId3"/>
          <a:srcRect/>
          <a:stretch>
            <a:fillRect/>
          </a:stretch>
        </p:blipFill>
        <p:spPr bwMode="auto">
          <a:xfrm>
            <a:off x="838200" y="4495800"/>
            <a:ext cx="3048000" cy="1771650"/>
          </a:xfrm>
          <a:prstGeom prst="rect">
            <a:avLst/>
          </a:prstGeom>
          <a:noFill/>
          <a:ln w="9525">
            <a:noFill/>
            <a:miter lim="800000"/>
            <a:headEnd/>
            <a:tailEnd/>
          </a:ln>
          <a:effectLst/>
        </p:spPr>
      </p:pic>
      <p:pic>
        <p:nvPicPr>
          <p:cNvPr id="22534" name="Picture 6">
            <a:hlinkClick r:id="rId4"/>
          </p:cNvPr>
          <p:cNvPicPr>
            <a:picLocks noChangeAspect="1" noChangeArrowheads="1"/>
          </p:cNvPicPr>
          <p:nvPr/>
        </p:nvPicPr>
        <p:blipFill>
          <a:blip r:embed="rId2"/>
          <a:srcRect/>
          <a:stretch>
            <a:fillRect/>
          </a:stretch>
        </p:blipFill>
        <p:spPr bwMode="auto">
          <a:xfrm>
            <a:off x="838200" y="1935163"/>
            <a:ext cx="3048000" cy="2286000"/>
          </a:xfrm>
          <a:prstGeom prst="rect">
            <a:avLst/>
          </a:prstGeom>
          <a:noFill/>
          <a:ln w="38100" cmpd="dbl">
            <a:solidFill>
              <a:srgbClr val="993300"/>
            </a:solidFill>
            <a:miter lim="800000"/>
            <a:headEnd/>
            <a:tailEnd/>
          </a:ln>
          <a:effectLst>
            <a:outerShdw dist="107763" dir="13500000" algn="ctr" rotWithShape="0">
              <a:schemeClr val="bg2">
                <a:alpha val="50000"/>
              </a:schemeClr>
            </a:outerShdw>
          </a:effectLst>
        </p:spPr>
      </p:pic>
      <p:pic>
        <p:nvPicPr>
          <p:cNvPr id="22535" name="Picture 7">
            <a:hlinkClick r:id="rId4"/>
          </p:cNvPr>
          <p:cNvPicPr>
            <a:picLocks noChangeAspect="1" noChangeArrowheads="1"/>
          </p:cNvPicPr>
          <p:nvPr/>
        </p:nvPicPr>
        <p:blipFill>
          <a:blip r:embed="rId3"/>
          <a:srcRect/>
          <a:stretch>
            <a:fillRect/>
          </a:stretch>
        </p:blipFill>
        <p:spPr bwMode="auto">
          <a:xfrm>
            <a:off x="838200" y="4440238"/>
            <a:ext cx="3048000" cy="1771650"/>
          </a:xfrm>
          <a:prstGeom prst="rect">
            <a:avLst/>
          </a:prstGeom>
          <a:noFill/>
          <a:ln w="38100" cmpd="dbl">
            <a:solidFill>
              <a:srgbClr val="993300"/>
            </a:solidFill>
            <a:miter lim="800000"/>
            <a:headEnd/>
            <a:tailEnd/>
          </a:ln>
          <a:effectLst>
            <a:outerShdw dist="107763" dir="8100000" algn="ctr" rotWithShape="0">
              <a:schemeClr val="bg2">
                <a:alpha val="50000"/>
              </a:scheme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diamond(in)">
                                      <p:cBhvr>
                                        <p:cTn id="7" dur="2000"/>
                                        <p:tgtEl>
                                          <p:spTgt spid="22530"/>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22532"/>
                                        </p:tgtEl>
                                        <p:attrNameLst>
                                          <p:attrName>style.visibility</p:attrName>
                                        </p:attrNameLst>
                                      </p:cBhvr>
                                      <p:to>
                                        <p:strVal val="visible"/>
                                      </p:to>
                                    </p:set>
                                    <p:anim calcmode="lin" valueType="num">
                                      <p:cBhvr>
                                        <p:cTn id="12" dur="1000" fill="hold"/>
                                        <p:tgtEl>
                                          <p:spTgt spid="22532"/>
                                        </p:tgtEl>
                                        <p:attrNameLst>
                                          <p:attrName>ppt_w</p:attrName>
                                        </p:attrNameLst>
                                      </p:cBhvr>
                                      <p:tavLst>
                                        <p:tav tm="0">
                                          <p:val>
                                            <p:strVal val="#ppt_w*0.70"/>
                                          </p:val>
                                        </p:tav>
                                        <p:tav tm="100000">
                                          <p:val>
                                            <p:strVal val="#ppt_w"/>
                                          </p:val>
                                        </p:tav>
                                      </p:tavLst>
                                    </p:anim>
                                    <p:anim calcmode="lin" valueType="num">
                                      <p:cBhvr>
                                        <p:cTn id="13" dur="1000" fill="hold"/>
                                        <p:tgtEl>
                                          <p:spTgt spid="22532"/>
                                        </p:tgtEl>
                                        <p:attrNameLst>
                                          <p:attrName>ppt_h</p:attrName>
                                        </p:attrNameLst>
                                      </p:cBhvr>
                                      <p:tavLst>
                                        <p:tav tm="0">
                                          <p:val>
                                            <p:strVal val="#ppt_h"/>
                                          </p:val>
                                        </p:tav>
                                        <p:tav tm="100000">
                                          <p:val>
                                            <p:strVal val="#ppt_h"/>
                                          </p:val>
                                        </p:tav>
                                      </p:tavLst>
                                    </p:anim>
                                    <p:animEffect transition="in" filter="fade">
                                      <p:cBhvr>
                                        <p:cTn id="14" dur="1000"/>
                                        <p:tgtEl>
                                          <p:spTgt spid="225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P spid="2253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660400" y="631825"/>
            <a:ext cx="7772400" cy="2746375"/>
          </a:xfrm>
          <a:prstGeom prst="rect">
            <a:avLst/>
          </a:prstGeom>
          <a:noFill/>
          <a:ln w="9525">
            <a:noFill/>
            <a:miter lim="800000"/>
            <a:headEnd/>
            <a:tailEnd/>
          </a:ln>
          <a:effectLst/>
        </p:spPr>
        <p:txBody>
          <a:bodyPr>
            <a:spAutoFit/>
          </a:bodyPr>
          <a:lstStyle/>
          <a:p>
            <a:pPr algn="ctr">
              <a:spcBef>
                <a:spcPct val="50000"/>
              </a:spcBef>
            </a:pPr>
            <a:r>
              <a:rPr lang="tr-TR" sz="2800" b="1">
                <a:solidFill>
                  <a:srgbClr val="006600"/>
                </a:solidFill>
                <a:latin typeface="Comic Sans MS" pitchFamily="66" charset="0"/>
              </a:rPr>
              <a:t>Hz Muhammed 632 yılında ilk ve son haccı için Mekke’ye gitmiş ve Arafat’ta yüzlerce müslümana </a:t>
            </a:r>
          </a:p>
          <a:p>
            <a:pPr algn="ctr">
              <a:spcBef>
                <a:spcPct val="50000"/>
              </a:spcBef>
            </a:pPr>
            <a:r>
              <a:rPr lang="tr-TR" sz="2800" b="1">
                <a:solidFill>
                  <a:srgbClr val="006600"/>
                </a:solidFill>
                <a:latin typeface="Comic Sans MS" pitchFamily="66" charset="0"/>
              </a:rPr>
              <a:t>“</a:t>
            </a:r>
            <a:r>
              <a:rPr lang="tr-TR" sz="2800" b="1">
                <a:solidFill>
                  <a:srgbClr val="FF5050"/>
                </a:solidFill>
                <a:latin typeface="Comic Sans MS" pitchFamily="66" charset="0"/>
              </a:rPr>
              <a:t>Veda Hutbesi</a:t>
            </a:r>
            <a:r>
              <a:rPr lang="tr-TR" sz="2800" b="1">
                <a:solidFill>
                  <a:srgbClr val="006600"/>
                </a:solidFill>
                <a:latin typeface="Comic Sans MS" pitchFamily="66" charset="0"/>
              </a:rPr>
              <a:t>”</a:t>
            </a:r>
          </a:p>
          <a:p>
            <a:pPr algn="ctr">
              <a:spcBef>
                <a:spcPct val="50000"/>
              </a:spcBef>
            </a:pPr>
            <a:r>
              <a:rPr lang="tr-TR" sz="2800" b="1">
                <a:solidFill>
                  <a:srgbClr val="006600"/>
                </a:solidFill>
                <a:latin typeface="Comic Sans MS" pitchFamily="66" charset="0"/>
              </a:rPr>
              <a:t> ile seslenmiştir</a:t>
            </a:r>
            <a:r>
              <a:rPr lang="tr-TR" sz="3200" b="1">
                <a:solidFill>
                  <a:srgbClr val="006600"/>
                </a:solidFill>
                <a:latin typeface="Comic Sans MS" pitchFamily="66" charset="0"/>
              </a:rPr>
              <a:t>.</a:t>
            </a:r>
            <a:r>
              <a:rPr lang="tr-TR" sz="2000" b="1">
                <a:solidFill>
                  <a:srgbClr val="006600"/>
                </a:solidFill>
                <a:latin typeface="Comic Sans MS" pitchFamily="66" charset="0"/>
              </a:rPr>
              <a:t> </a:t>
            </a:r>
          </a:p>
        </p:txBody>
      </p:sp>
      <p:sp>
        <p:nvSpPr>
          <p:cNvPr id="21507" name="Text Box 3"/>
          <p:cNvSpPr txBox="1">
            <a:spLocks noChangeArrowheads="1"/>
          </p:cNvSpPr>
          <p:nvPr/>
        </p:nvSpPr>
        <p:spPr bwMode="auto">
          <a:xfrm>
            <a:off x="3276600" y="4038600"/>
            <a:ext cx="2540000" cy="1311275"/>
          </a:xfrm>
          <a:prstGeom prst="rect">
            <a:avLst/>
          </a:prstGeom>
          <a:noFill/>
          <a:ln w="9525">
            <a:noFill/>
            <a:miter lim="800000"/>
            <a:headEnd/>
            <a:tailEnd/>
          </a:ln>
          <a:effectLst/>
        </p:spPr>
        <p:txBody>
          <a:bodyPr>
            <a:spAutoFit/>
          </a:bodyPr>
          <a:lstStyle/>
          <a:p>
            <a:pPr algn="ctr">
              <a:spcBef>
                <a:spcPct val="50000"/>
              </a:spcBef>
            </a:pPr>
            <a:r>
              <a:rPr lang="tr-TR" sz="2000" b="1">
                <a:solidFill>
                  <a:srgbClr val="FF0000"/>
                </a:solidFill>
                <a:latin typeface="Monotype Corsiva" pitchFamily="66" charset="0"/>
              </a:rPr>
              <a:t>ŞAHİT OL YA RAB!</a:t>
            </a:r>
          </a:p>
          <a:p>
            <a:pPr algn="ctr">
              <a:spcBef>
                <a:spcPct val="50000"/>
              </a:spcBef>
            </a:pPr>
            <a:r>
              <a:rPr lang="tr-TR" sz="2000" b="1">
                <a:solidFill>
                  <a:srgbClr val="FF0000"/>
                </a:solidFill>
                <a:latin typeface="Monotype Corsiva" pitchFamily="66" charset="0"/>
              </a:rPr>
              <a:t>ŞAHİT OL YA RAB!</a:t>
            </a:r>
          </a:p>
          <a:p>
            <a:pPr algn="ctr">
              <a:spcBef>
                <a:spcPct val="50000"/>
              </a:spcBef>
            </a:pPr>
            <a:r>
              <a:rPr lang="tr-TR" sz="2000" b="1">
                <a:solidFill>
                  <a:srgbClr val="FF0000"/>
                </a:solidFill>
                <a:latin typeface="Monotype Corsiva" pitchFamily="66" charset="0"/>
              </a:rPr>
              <a:t>ŞAHİT OL YA RAB!</a:t>
            </a:r>
          </a:p>
        </p:txBody>
      </p:sp>
      <p:pic>
        <p:nvPicPr>
          <p:cNvPr id="21508" name="Picture 4" descr="Mount_Arafat">
            <a:hlinkClick r:id="rId2"/>
          </p:cNvPr>
          <p:cNvPicPr>
            <a:picLocks noChangeAspect="1" noChangeArrowheads="1"/>
          </p:cNvPicPr>
          <p:nvPr/>
        </p:nvPicPr>
        <p:blipFill>
          <a:blip r:embed="rId3"/>
          <a:srcRect/>
          <a:stretch>
            <a:fillRect/>
          </a:stretch>
        </p:blipFill>
        <p:spPr bwMode="auto">
          <a:xfrm>
            <a:off x="555625" y="1876425"/>
            <a:ext cx="2525713" cy="1981200"/>
          </a:xfrm>
          <a:prstGeom prst="rect">
            <a:avLst/>
          </a:prstGeom>
          <a:noFill/>
          <a:ln w="38100" cmpd="dbl">
            <a:solidFill>
              <a:srgbClr val="993300"/>
            </a:solidFill>
            <a:miter lim="800000"/>
            <a:headEnd/>
            <a:tailEnd/>
          </a:ln>
          <a:effectLst>
            <a:outerShdw dist="107763" dir="13500000" algn="ctr" rotWithShape="0">
              <a:srgbClr val="808080">
                <a:alpha val="50000"/>
              </a:srgbClr>
            </a:outerShdw>
          </a:effectLst>
        </p:spPr>
      </p:pic>
      <p:pic>
        <p:nvPicPr>
          <p:cNvPr id="21509" name="Picture 5" descr="adsız">
            <a:hlinkClick r:id="rId2"/>
          </p:cNvPr>
          <p:cNvPicPr>
            <a:picLocks noChangeAspect="1" noChangeArrowheads="1"/>
          </p:cNvPicPr>
          <p:nvPr/>
        </p:nvPicPr>
        <p:blipFill>
          <a:blip r:embed="rId4"/>
          <a:srcRect/>
          <a:stretch>
            <a:fillRect/>
          </a:stretch>
        </p:blipFill>
        <p:spPr bwMode="auto">
          <a:xfrm>
            <a:off x="588963" y="4291013"/>
            <a:ext cx="2743200" cy="1951037"/>
          </a:xfrm>
          <a:prstGeom prst="rect">
            <a:avLst/>
          </a:prstGeom>
          <a:noFill/>
          <a:ln w="38100" cmpd="dbl">
            <a:solidFill>
              <a:srgbClr val="993300"/>
            </a:solidFill>
            <a:miter lim="800000"/>
            <a:headEnd/>
            <a:tailEnd/>
          </a:ln>
          <a:effectLst>
            <a:outerShdw dist="107763" dir="8100000" algn="ctr" rotWithShape="0">
              <a:srgbClr val="808080">
                <a:alpha val="50000"/>
              </a:srgbClr>
            </a:outerShdw>
          </a:effectLst>
        </p:spPr>
      </p:pic>
      <p:pic>
        <p:nvPicPr>
          <p:cNvPr id="21510" name="Picture 6" descr="sizden08">
            <a:hlinkClick r:id="rId2"/>
          </p:cNvPr>
          <p:cNvPicPr>
            <a:picLocks noChangeAspect="1" noChangeArrowheads="1"/>
          </p:cNvPicPr>
          <p:nvPr/>
        </p:nvPicPr>
        <p:blipFill>
          <a:blip r:embed="rId5"/>
          <a:srcRect/>
          <a:stretch>
            <a:fillRect/>
          </a:stretch>
        </p:blipFill>
        <p:spPr bwMode="auto">
          <a:xfrm>
            <a:off x="5811838" y="4322763"/>
            <a:ext cx="2743200" cy="1944687"/>
          </a:xfrm>
          <a:prstGeom prst="rect">
            <a:avLst/>
          </a:prstGeom>
          <a:noFill/>
          <a:ln w="38100" cmpd="dbl">
            <a:solidFill>
              <a:srgbClr val="993300"/>
            </a:solidFill>
            <a:miter lim="800000"/>
            <a:headEnd/>
            <a:tailEnd/>
          </a:ln>
          <a:effectLst>
            <a:outerShdw dist="107763" dir="2700000" algn="ctr" rotWithShape="0">
              <a:srgbClr val="808080">
                <a:alpha val="50000"/>
              </a:srgbClr>
            </a:outerShdw>
          </a:effectLst>
        </p:spPr>
      </p:pic>
      <p:pic>
        <p:nvPicPr>
          <p:cNvPr id="21511" name="Picture 7" descr="5024">
            <a:hlinkClick r:id="rId2"/>
          </p:cNvPr>
          <p:cNvPicPr>
            <a:picLocks noChangeAspect="1" noChangeArrowheads="1"/>
          </p:cNvPicPr>
          <p:nvPr/>
        </p:nvPicPr>
        <p:blipFill>
          <a:blip r:embed="rId6"/>
          <a:srcRect/>
          <a:stretch>
            <a:fillRect/>
          </a:stretch>
        </p:blipFill>
        <p:spPr bwMode="auto">
          <a:xfrm>
            <a:off x="6127750" y="1811338"/>
            <a:ext cx="2428875" cy="1981200"/>
          </a:xfrm>
          <a:prstGeom prst="rect">
            <a:avLst/>
          </a:prstGeom>
          <a:noFill/>
          <a:ln w="38100" cmpd="dbl">
            <a:solidFill>
              <a:srgbClr val="993300"/>
            </a:solidFill>
            <a:miter lim="800000"/>
            <a:headEnd/>
            <a:tailEnd/>
          </a:ln>
          <a:effectLst>
            <a:outerShdw dist="107763" dir="18900000" algn="ctr" rotWithShape="0">
              <a:srgbClr val="808080">
                <a:alpha val="50000"/>
              </a:srgbClr>
            </a:outerShdw>
          </a:effectLst>
        </p:spPr>
      </p:pic>
      <p:pic>
        <p:nvPicPr>
          <p:cNvPr id="21513" name="Picture 9" descr="a90ny">
            <a:hlinkClick r:id="rId2"/>
          </p:cNvPr>
          <p:cNvPicPr>
            <a:picLocks noChangeAspect="1" noChangeArrowheads="1" noCrop="1"/>
          </p:cNvPicPr>
          <p:nvPr/>
        </p:nvPicPr>
        <p:blipFill>
          <a:blip r:embed="rId7"/>
          <a:srcRect/>
          <a:stretch>
            <a:fillRect/>
          </a:stretch>
        </p:blipFill>
        <p:spPr bwMode="auto">
          <a:xfrm>
            <a:off x="3962400" y="5410200"/>
            <a:ext cx="1190625" cy="857250"/>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p:cTn id="7" dur="2000" fill="hold"/>
                                        <p:tgtEl>
                                          <p:spTgt spid="21506"/>
                                        </p:tgtEl>
                                        <p:attrNameLst>
                                          <p:attrName>ppt_w</p:attrName>
                                        </p:attrNameLst>
                                      </p:cBhvr>
                                      <p:tavLst>
                                        <p:tav tm="0">
                                          <p:val>
                                            <p:fltVal val="0"/>
                                          </p:val>
                                        </p:tav>
                                        <p:tav tm="100000">
                                          <p:val>
                                            <p:strVal val="#ppt_w"/>
                                          </p:val>
                                        </p:tav>
                                      </p:tavLst>
                                    </p:anim>
                                    <p:anim calcmode="lin" valueType="num">
                                      <p:cBhvr>
                                        <p:cTn id="8" dur="2000" fill="hold"/>
                                        <p:tgtEl>
                                          <p:spTgt spid="21506"/>
                                        </p:tgtEl>
                                        <p:attrNameLst>
                                          <p:attrName>ppt_h</p:attrName>
                                        </p:attrNameLst>
                                      </p:cBhvr>
                                      <p:tavLst>
                                        <p:tav tm="0">
                                          <p:val>
                                            <p:fltVal val="0"/>
                                          </p:val>
                                        </p:tav>
                                        <p:tav tm="100000">
                                          <p:val>
                                            <p:strVal val="#ppt_h"/>
                                          </p:val>
                                        </p:tav>
                                      </p:tavLst>
                                    </p:anim>
                                    <p:animEffect transition="in" filter="fade">
                                      <p:cBhvr>
                                        <p:cTn id="9" dur="2000"/>
                                        <p:tgtEl>
                                          <p:spTgt spid="21506"/>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repeatCount="3000" fill="hold" grpId="0" nodeType="clickEffect">
                                  <p:stCondLst>
                                    <p:cond delay="0"/>
                                  </p:stCondLst>
                                  <p:childTnLst>
                                    <p:set>
                                      <p:cBhvr>
                                        <p:cTn id="13" dur="1" fill="hold">
                                          <p:stCondLst>
                                            <p:cond delay="0"/>
                                          </p:stCondLst>
                                        </p:cTn>
                                        <p:tgtEl>
                                          <p:spTgt spid="21507"/>
                                        </p:tgtEl>
                                        <p:attrNameLst>
                                          <p:attrName>style.visibility</p:attrName>
                                        </p:attrNameLst>
                                      </p:cBhvr>
                                      <p:to>
                                        <p:strVal val="visible"/>
                                      </p:to>
                                    </p:set>
                                    <p:anim calcmode="lin" valueType="num">
                                      <p:cBhvr>
                                        <p:cTn id="14" dur="1000" fill="hold"/>
                                        <p:tgtEl>
                                          <p:spTgt spid="21507"/>
                                        </p:tgtEl>
                                        <p:attrNameLst>
                                          <p:attrName>ppt_x</p:attrName>
                                        </p:attrNameLst>
                                      </p:cBhvr>
                                      <p:tavLst>
                                        <p:tav tm="0">
                                          <p:val>
                                            <p:strVal val="#ppt_x-.2"/>
                                          </p:val>
                                        </p:tav>
                                        <p:tav tm="100000">
                                          <p:val>
                                            <p:strVal val="#ppt_x"/>
                                          </p:val>
                                        </p:tav>
                                      </p:tavLst>
                                    </p:anim>
                                    <p:anim calcmode="lin" valueType="num">
                                      <p:cBhvr>
                                        <p:cTn id="15" dur="1000" fill="hold"/>
                                        <p:tgtEl>
                                          <p:spTgt spid="21507"/>
                                        </p:tgtEl>
                                        <p:attrNameLst>
                                          <p:attrName>ppt_y</p:attrName>
                                        </p:attrNameLst>
                                      </p:cBhvr>
                                      <p:tavLst>
                                        <p:tav tm="0">
                                          <p:val>
                                            <p:strVal val="#ppt_y"/>
                                          </p:val>
                                        </p:tav>
                                        <p:tav tm="100000">
                                          <p:val>
                                            <p:strVal val="#ppt_y"/>
                                          </p:val>
                                        </p:tav>
                                      </p:tavLst>
                                    </p:anim>
                                    <p:animEffect transition="in" filter="wipe(right)" prLst="gradientSize: 0.1">
                                      <p:cBhvr>
                                        <p:cTn id="16" dur="10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5"/>
          <p:cNvSpPr>
            <a:spLocks noChangeArrowheads="1"/>
          </p:cNvSpPr>
          <p:nvPr/>
        </p:nvSpPr>
        <p:spPr bwMode="auto">
          <a:xfrm>
            <a:off x="457200" y="534988"/>
            <a:ext cx="4114800" cy="4951412"/>
          </a:xfrm>
          <a:prstGeom prst="rect">
            <a:avLst/>
          </a:prstGeom>
          <a:noFill/>
          <a:ln w="9525">
            <a:solidFill>
              <a:srgbClr val="FF5050"/>
            </a:solidFill>
            <a:miter lim="800000"/>
            <a:headEnd/>
            <a:tailEnd/>
          </a:ln>
          <a:effectLst/>
        </p:spPr>
        <p:txBody>
          <a:bodyPr anchor="ctr">
            <a:spAutoFit/>
          </a:bodyPr>
          <a:lstStyle/>
          <a:p>
            <a:pPr algn="ctr"/>
            <a:r>
              <a:rPr lang="tr-TR" sz="2400" b="1" i="1"/>
              <a:t>Hz. Muhammed’in (S.A.V) Vefatı</a:t>
            </a:r>
            <a:r>
              <a:rPr lang="tr-TR" sz="2400" b="1"/>
              <a:t/>
            </a:r>
            <a:br>
              <a:rPr lang="tr-TR" sz="2400" b="1"/>
            </a:br>
            <a:r>
              <a:rPr lang="tr-TR"/>
              <a:t/>
            </a:r>
            <a:br>
              <a:rPr lang="tr-TR"/>
            </a:br>
            <a:r>
              <a:rPr lang="tr-TR" i="1"/>
              <a:t>Hz.Muhammed, (S.A.V.) son seferi olan Tebük seferinden dönüşte hastalandı. İmamlığı Hz.Ebubekire bıraktı ve </a:t>
            </a:r>
          </a:p>
          <a:p>
            <a:pPr algn="ctr"/>
            <a:r>
              <a:rPr lang="tr-TR" i="1">
                <a:solidFill>
                  <a:srgbClr val="FF0000"/>
                </a:solidFill>
              </a:rPr>
              <a:t>8 Haziran 632’de 63 yaşında iken mübarek ruhu Refik-i Ala’ya yükseldi.</a:t>
            </a:r>
            <a:r>
              <a:rPr lang="tr-TR" i="1"/>
              <a:t> Hz.Muhammed, (S.A.V.) vefat ettiği</a:t>
            </a:r>
            <a:br>
              <a:rPr lang="tr-TR" i="1"/>
            </a:br>
            <a:r>
              <a:rPr lang="tr-TR" i="1"/>
              <a:t>odaya defnedildi.</a:t>
            </a:r>
            <a:r>
              <a:rPr lang="tr-TR"/>
              <a:t/>
            </a:r>
            <a:br>
              <a:rPr lang="tr-TR"/>
            </a:br>
            <a:r>
              <a:rPr lang="tr-TR" i="1">
                <a:solidFill>
                  <a:srgbClr val="006600"/>
                </a:solidFill>
              </a:rPr>
              <a:t>Hz.Muhammedin mezarına Ravza-yı Mutahhara </a:t>
            </a:r>
            <a:br>
              <a:rPr lang="tr-TR" i="1">
                <a:solidFill>
                  <a:srgbClr val="006600"/>
                </a:solidFill>
              </a:rPr>
            </a:br>
            <a:r>
              <a:rPr lang="tr-TR" i="1">
                <a:solidFill>
                  <a:srgbClr val="006600"/>
                </a:solidFill>
              </a:rPr>
              <a:t>(Cennet bahçesi) adı verilir.</a:t>
            </a:r>
            <a:r>
              <a:rPr lang="tr-TR">
                <a:solidFill>
                  <a:srgbClr val="006600"/>
                </a:solidFill>
              </a:rPr>
              <a:t/>
            </a:r>
            <a:br>
              <a:rPr lang="tr-TR">
                <a:solidFill>
                  <a:srgbClr val="006600"/>
                </a:solidFill>
              </a:rPr>
            </a:br>
            <a:r>
              <a:rPr lang="tr-TR" i="1"/>
              <a:t>( Hz.Muhammed (S.A.V.) Peygamberimizin  mezarı Medine</a:t>
            </a:r>
            <a:br>
              <a:rPr lang="tr-TR" i="1"/>
            </a:br>
            <a:r>
              <a:rPr lang="tr-TR" i="1"/>
              <a:t>şehrindedir.)</a:t>
            </a:r>
            <a:r>
              <a:rPr lang="tr-TR"/>
              <a:t> </a:t>
            </a:r>
          </a:p>
        </p:txBody>
      </p:sp>
      <p:pic>
        <p:nvPicPr>
          <p:cNvPr id="25607" name="Picture 7" descr="nebevi3sa"/>
          <p:cNvPicPr>
            <a:picLocks noChangeAspect="1" noChangeArrowheads="1"/>
          </p:cNvPicPr>
          <p:nvPr/>
        </p:nvPicPr>
        <p:blipFill>
          <a:blip r:embed="rId2"/>
          <a:srcRect/>
          <a:stretch>
            <a:fillRect/>
          </a:stretch>
        </p:blipFill>
        <p:spPr bwMode="auto">
          <a:xfrm>
            <a:off x="4953000" y="685800"/>
            <a:ext cx="3505200" cy="4419600"/>
          </a:xfrm>
          <a:prstGeom prst="rect">
            <a:avLst/>
          </a:prstGeom>
          <a:noFill/>
          <a:ln w="76200" cmpd="tri">
            <a:solidFill>
              <a:srgbClr val="008000"/>
            </a:solidFill>
            <a:miter lim="800000"/>
            <a:headEnd/>
            <a:tailEnd/>
          </a:ln>
          <a:effectLst>
            <a:outerShdw dist="107763" dir="18900000" algn="ctr" rotWithShape="0">
              <a:srgbClr val="808080">
                <a:alpha val="50000"/>
              </a:srgbClr>
            </a:outerShdw>
          </a:effectLst>
        </p:spPr>
      </p:pic>
      <p:sp>
        <p:nvSpPr>
          <p:cNvPr id="25608" name="WordArt 8"/>
          <p:cNvSpPr>
            <a:spLocks noChangeArrowheads="1" noChangeShapeType="1" noTextEdit="1"/>
          </p:cNvSpPr>
          <p:nvPr/>
        </p:nvSpPr>
        <p:spPr bwMode="auto">
          <a:xfrm>
            <a:off x="620713" y="5562600"/>
            <a:ext cx="4572000" cy="685800"/>
          </a:xfrm>
          <a:prstGeom prst="rect">
            <a:avLst/>
          </a:prstGeom>
        </p:spPr>
        <p:txBody>
          <a:bodyPr wrap="none" fromWordArt="1">
            <a:prstTxWarp prst="textPlain">
              <a:avLst>
                <a:gd name="adj" fmla="val 50000"/>
              </a:avLst>
            </a:prstTxWarp>
            <a:scene3d>
              <a:camera prst="legacyObliqueBottomLeft"/>
              <a:lightRig rig="legacyFlat3" dir="t"/>
            </a:scene3d>
            <a:sp3d extrusionH="430200" prstMaterial="legacyMatte">
              <a:extrusionClr>
                <a:srgbClr val="FF5050"/>
              </a:extrusionClr>
            </a:sp3d>
          </a:bodyPr>
          <a:lstStyle/>
          <a:p>
            <a:pPr algn="ctr"/>
            <a:r>
              <a:rPr lang="tr-TR" sz="3600" kern="10">
                <a:ln w="9525">
                  <a:round/>
                  <a:headEnd/>
                  <a:tailEnd/>
                </a:ln>
                <a:solidFill>
                  <a:srgbClr val="FFFFFF"/>
                </a:solidFill>
                <a:latin typeface="Monotype Corsiva"/>
              </a:rPr>
              <a:t>Size iki şey bırakıyorum:     </a:t>
            </a:r>
          </a:p>
        </p:txBody>
      </p:sp>
      <p:sp>
        <p:nvSpPr>
          <p:cNvPr id="25609" name="WordArt 9"/>
          <p:cNvSpPr>
            <a:spLocks noChangeArrowheads="1" noChangeShapeType="1" noTextEdit="1"/>
          </p:cNvSpPr>
          <p:nvPr/>
        </p:nvSpPr>
        <p:spPr bwMode="auto">
          <a:xfrm>
            <a:off x="4964113" y="5105400"/>
            <a:ext cx="3657600" cy="1182688"/>
          </a:xfrm>
          <a:prstGeom prst="rect">
            <a:avLst/>
          </a:prstGeom>
        </p:spPr>
        <p:txBody>
          <a:bodyPr wrap="none" fromWordArt="1">
            <a:prstTxWarp prst="textPlain">
              <a:avLst>
                <a:gd name="adj" fmla="val 50000"/>
              </a:avLst>
            </a:prstTxWarp>
            <a:scene3d>
              <a:camera prst="legacyPerspectiveBottom">
                <a:rot lat="20399999" lon="0" rev="0"/>
              </a:camera>
              <a:lightRig rig="legacyFlat3" dir="r"/>
            </a:scene3d>
            <a:sp3d extrusionH="430200" prstMaterial="legacyMatte">
              <a:extrusionClr>
                <a:srgbClr val="006600"/>
              </a:extrusionClr>
            </a:sp3d>
          </a:bodyPr>
          <a:lstStyle/>
          <a:p>
            <a:pPr algn="ctr"/>
            <a:r>
              <a:rPr lang="tr-TR" sz="3600" kern="10">
                <a:ln w="9525">
                  <a:round/>
                  <a:headEnd/>
                  <a:tailEnd/>
                </a:ln>
                <a:solidFill>
                  <a:srgbClr val="FF00FF"/>
                </a:solidFill>
                <a:latin typeface="Monotype Corsiva"/>
              </a:rPr>
              <a:t>Kuran ve Sünnetim</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5605"/>
                                        </p:tgtEl>
                                        <p:attrNameLst>
                                          <p:attrName>style.visibility</p:attrName>
                                        </p:attrNameLst>
                                      </p:cBhvr>
                                      <p:to>
                                        <p:strVal val="visible"/>
                                      </p:to>
                                    </p:set>
                                    <p:anim calcmode="lin" valueType="num">
                                      <p:cBhvr>
                                        <p:cTn id="7" dur="2000" fill="hold"/>
                                        <p:tgtEl>
                                          <p:spTgt spid="25605"/>
                                        </p:tgtEl>
                                        <p:attrNameLst>
                                          <p:attrName>ppt_w</p:attrName>
                                        </p:attrNameLst>
                                      </p:cBhvr>
                                      <p:tavLst>
                                        <p:tav tm="0">
                                          <p:val>
                                            <p:fltVal val="0"/>
                                          </p:val>
                                        </p:tav>
                                        <p:tav tm="100000">
                                          <p:val>
                                            <p:strVal val="#ppt_w"/>
                                          </p:val>
                                        </p:tav>
                                      </p:tavLst>
                                    </p:anim>
                                    <p:anim calcmode="lin" valueType="num">
                                      <p:cBhvr>
                                        <p:cTn id="8" dur="2000" fill="hold"/>
                                        <p:tgtEl>
                                          <p:spTgt spid="25605"/>
                                        </p:tgtEl>
                                        <p:attrNameLst>
                                          <p:attrName>ppt_h</p:attrName>
                                        </p:attrNameLst>
                                      </p:cBhvr>
                                      <p:tavLst>
                                        <p:tav tm="0">
                                          <p:val>
                                            <p:fltVal val="0"/>
                                          </p:val>
                                        </p:tav>
                                        <p:tav tm="100000">
                                          <p:val>
                                            <p:strVal val="#ppt_h"/>
                                          </p:val>
                                        </p:tav>
                                      </p:tavLst>
                                    </p:anim>
                                    <p:animEffect transition="in" filter="fade">
                                      <p:cBhvr>
                                        <p:cTn id="9" dur="2000"/>
                                        <p:tgtEl>
                                          <p:spTgt spid="2560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25608"/>
                                        </p:tgtEl>
                                        <p:attrNameLst>
                                          <p:attrName>style.visibility</p:attrName>
                                        </p:attrNameLst>
                                      </p:cBhvr>
                                      <p:to>
                                        <p:strVal val="visible"/>
                                      </p:to>
                                    </p:set>
                                    <p:animEffect transition="in" filter="wipe(left)">
                                      <p:cBhvr>
                                        <p:cTn id="14" dur="3000"/>
                                        <p:tgtEl>
                                          <p:spTgt spid="25608"/>
                                        </p:tgtEl>
                                      </p:cBhvr>
                                    </p:animEffec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25609"/>
                                        </p:tgtEl>
                                        <p:attrNameLst>
                                          <p:attrName>style.visibility</p:attrName>
                                        </p:attrNameLst>
                                      </p:cBhvr>
                                      <p:to>
                                        <p:strVal val="visible"/>
                                      </p:to>
                                    </p:set>
                                    <p:animEffect transition="in" filter="wipe(down)">
                                      <p:cBhvr>
                                        <p:cTn id="19" dur="870">
                                          <p:stCondLst>
                                            <p:cond delay="0"/>
                                          </p:stCondLst>
                                        </p:cTn>
                                        <p:tgtEl>
                                          <p:spTgt spid="25609"/>
                                        </p:tgtEl>
                                      </p:cBhvr>
                                    </p:animEffect>
                                    <p:anim calcmode="lin" valueType="num">
                                      <p:cBhvr>
                                        <p:cTn id="20" dur="2733" tmFilter="0,0; 0.14,0.36; 0.43,0.73; 0.71,0.91; 1.0,1.0">
                                          <p:stCondLst>
                                            <p:cond delay="0"/>
                                          </p:stCondLst>
                                        </p:cTn>
                                        <p:tgtEl>
                                          <p:spTgt spid="25609"/>
                                        </p:tgtEl>
                                        <p:attrNameLst>
                                          <p:attrName>ppt_x</p:attrName>
                                        </p:attrNameLst>
                                      </p:cBhvr>
                                      <p:tavLst>
                                        <p:tav tm="0">
                                          <p:val>
                                            <p:strVal val="#ppt_x-0.25"/>
                                          </p:val>
                                        </p:tav>
                                        <p:tav tm="100000">
                                          <p:val>
                                            <p:strVal val="#ppt_x"/>
                                          </p:val>
                                        </p:tav>
                                      </p:tavLst>
                                    </p:anim>
                                    <p:anim calcmode="lin" valueType="num">
                                      <p:cBhvr>
                                        <p:cTn id="21" dur="996" tmFilter="0.0,0.0; 0.25,0.07; 0.50,0.2; 0.75,0.467; 1.0,1.0">
                                          <p:stCondLst>
                                            <p:cond delay="0"/>
                                          </p:stCondLst>
                                        </p:cTn>
                                        <p:tgtEl>
                                          <p:spTgt spid="25609"/>
                                        </p:tgtEl>
                                        <p:attrNameLst>
                                          <p:attrName>ppt_y</p:attrName>
                                        </p:attrNameLst>
                                      </p:cBhvr>
                                      <p:tavLst>
                                        <p:tav tm="0" fmla="#ppt_y-sin(pi*$)/3">
                                          <p:val>
                                            <p:fltVal val="0.5"/>
                                          </p:val>
                                        </p:tav>
                                        <p:tav tm="100000">
                                          <p:val>
                                            <p:fltVal val="1"/>
                                          </p:val>
                                        </p:tav>
                                      </p:tavLst>
                                    </p:anim>
                                    <p:anim calcmode="lin" valueType="num">
                                      <p:cBhvr>
                                        <p:cTn id="22" dur="996" tmFilter="0, 0; 0.125,0.2665; 0.25,0.4; 0.375,0.465; 0.5,0.5;  0.625,0.535; 0.75,0.6; 0.875,0.7335; 1,1">
                                          <p:stCondLst>
                                            <p:cond delay="996"/>
                                          </p:stCondLst>
                                        </p:cTn>
                                        <p:tgtEl>
                                          <p:spTgt spid="25609"/>
                                        </p:tgtEl>
                                        <p:attrNameLst>
                                          <p:attrName>ppt_y</p:attrName>
                                        </p:attrNameLst>
                                      </p:cBhvr>
                                      <p:tavLst>
                                        <p:tav tm="0" fmla="#ppt_y-sin(pi*$)/9">
                                          <p:val>
                                            <p:fltVal val="0"/>
                                          </p:val>
                                        </p:tav>
                                        <p:tav tm="100000">
                                          <p:val>
                                            <p:fltVal val="1"/>
                                          </p:val>
                                        </p:tav>
                                      </p:tavLst>
                                    </p:anim>
                                    <p:anim calcmode="lin" valueType="num">
                                      <p:cBhvr>
                                        <p:cTn id="23" dur="498" tmFilter="0, 0; 0.125,0.2665; 0.25,0.4; 0.375,0.465; 0.5,0.5;  0.625,0.535; 0.75,0.6; 0.875,0.7335; 1,1">
                                          <p:stCondLst>
                                            <p:cond delay="1986"/>
                                          </p:stCondLst>
                                        </p:cTn>
                                        <p:tgtEl>
                                          <p:spTgt spid="25609"/>
                                        </p:tgtEl>
                                        <p:attrNameLst>
                                          <p:attrName>ppt_y</p:attrName>
                                        </p:attrNameLst>
                                      </p:cBhvr>
                                      <p:tavLst>
                                        <p:tav tm="0" fmla="#ppt_y-sin(pi*$)/27">
                                          <p:val>
                                            <p:fltVal val="0"/>
                                          </p:val>
                                        </p:tav>
                                        <p:tav tm="100000">
                                          <p:val>
                                            <p:fltVal val="1"/>
                                          </p:val>
                                        </p:tav>
                                      </p:tavLst>
                                    </p:anim>
                                    <p:anim calcmode="lin" valueType="num">
                                      <p:cBhvr>
                                        <p:cTn id="24" dur="246" tmFilter="0, 0; 0.125,0.2665; 0.25,0.4; 0.375,0.465; 0.5,0.5;  0.625,0.535; 0.75,0.6; 0.875,0.7335; 1,1">
                                          <p:stCondLst>
                                            <p:cond delay="2484"/>
                                          </p:stCondLst>
                                        </p:cTn>
                                        <p:tgtEl>
                                          <p:spTgt spid="25609"/>
                                        </p:tgtEl>
                                        <p:attrNameLst>
                                          <p:attrName>ppt_y</p:attrName>
                                        </p:attrNameLst>
                                      </p:cBhvr>
                                      <p:tavLst>
                                        <p:tav tm="0" fmla="#ppt_y-sin(pi*$)/81">
                                          <p:val>
                                            <p:fltVal val="0"/>
                                          </p:val>
                                        </p:tav>
                                        <p:tav tm="100000">
                                          <p:val>
                                            <p:fltVal val="1"/>
                                          </p:val>
                                        </p:tav>
                                      </p:tavLst>
                                    </p:anim>
                                    <p:animScale>
                                      <p:cBhvr>
                                        <p:cTn id="25" dur="39">
                                          <p:stCondLst>
                                            <p:cond delay="975"/>
                                          </p:stCondLst>
                                        </p:cTn>
                                        <p:tgtEl>
                                          <p:spTgt spid="25609"/>
                                        </p:tgtEl>
                                      </p:cBhvr>
                                      <p:to x="100000" y="60000"/>
                                    </p:animScale>
                                    <p:animScale>
                                      <p:cBhvr>
                                        <p:cTn id="26" dur="249" decel="50000">
                                          <p:stCondLst>
                                            <p:cond delay="1014"/>
                                          </p:stCondLst>
                                        </p:cTn>
                                        <p:tgtEl>
                                          <p:spTgt spid="25609"/>
                                        </p:tgtEl>
                                      </p:cBhvr>
                                      <p:to x="100000" y="100000"/>
                                    </p:animScale>
                                    <p:animScale>
                                      <p:cBhvr>
                                        <p:cTn id="27" dur="39">
                                          <p:stCondLst>
                                            <p:cond delay="1968"/>
                                          </p:stCondLst>
                                        </p:cTn>
                                        <p:tgtEl>
                                          <p:spTgt spid="25609"/>
                                        </p:tgtEl>
                                      </p:cBhvr>
                                      <p:to x="100000" y="80000"/>
                                    </p:animScale>
                                    <p:animScale>
                                      <p:cBhvr>
                                        <p:cTn id="28" dur="249" decel="50000">
                                          <p:stCondLst>
                                            <p:cond delay="2007"/>
                                          </p:stCondLst>
                                        </p:cTn>
                                        <p:tgtEl>
                                          <p:spTgt spid="25609"/>
                                        </p:tgtEl>
                                      </p:cBhvr>
                                      <p:to x="100000" y="100000"/>
                                    </p:animScale>
                                    <p:animScale>
                                      <p:cBhvr>
                                        <p:cTn id="29" dur="39">
                                          <p:stCondLst>
                                            <p:cond delay="2463"/>
                                          </p:stCondLst>
                                        </p:cTn>
                                        <p:tgtEl>
                                          <p:spTgt spid="25609"/>
                                        </p:tgtEl>
                                      </p:cBhvr>
                                      <p:to x="100000" y="90000"/>
                                    </p:animScale>
                                    <p:animScale>
                                      <p:cBhvr>
                                        <p:cTn id="30" dur="249" decel="50000">
                                          <p:stCondLst>
                                            <p:cond delay="2502"/>
                                          </p:stCondLst>
                                        </p:cTn>
                                        <p:tgtEl>
                                          <p:spTgt spid="25609"/>
                                        </p:tgtEl>
                                      </p:cBhvr>
                                      <p:to x="100000" y="100000"/>
                                    </p:animScale>
                                    <p:animScale>
                                      <p:cBhvr>
                                        <p:cTn id="31" dur="39">
                                          <p:stCondLst>
                                            <p:cond delay="2712"/>
                                          </p:stCondLst>
                                        </p:cTn>
                                        <p:tgtEl>
                                          <p:spTgt spid="25609"/>
                                        </p:tgtEl>
                                      </p:cBhvr>
                                      <p:to x="100000" y="95000"/>
                                    </p:animScale>
                                    <p:animScale>
                                      <p:cBhvr>
                                        <p:cTn id="32" dur="249" decel="50000">
                                          <p:stCondLst>
                                            <p:cond delay="2751"/>
                                          </p:stCondLst>
                                        </p:cTn>
                                        <p:tgtEl>
                                          <p:spTgt spid="2560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5" grpId="0" animBg="1"/>
      <p:bldP spid="25608" grpId="0" animBg="1"/>
      <p:bldP spid="2560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glll6hm">
            <a:hlinkClick r:id="rId2"/>
          </p:cNvPr>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rot="-1827956">
            <a:off x="755650" y="1125538"/>
            <a:ext cx="7631113" cy="4465637"/>
          </a:xfrm>
          <a:prstGeom prst="rect">
            <a:avLst/>
          </a:prstGeom>
          <a:noFill/>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peygambersavnesli5yl6nz"/>
          <p:cNvPicPr>
            <a:picLocks noChangeAspect="1" noChangeArrowheads="1"/>
          </p:cNvPicPr>
          <p:nvPr/>
        </p:nvPicPr>
        <p:blipFill>
          <a:blip r:embed="rId2"/>
          <a:srcRect/>
          <a:stretch>
            <a:fillRect/>
          </a:stretch>
        </p:blipFill>
        <p:spPr bwMode="auto">
          <a:xfrm>
            <a:off x="1285852" y="428604"/>
            <a:ext cx="6248400" cy="6019800"/>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p:cTn id="7" dur="2000" fill="hold"/>
                                        <p:tgtEl>
                                          <p:spTgt spid="30724"/>
                                        </p:tgtEl>
                                        <p:attrNameLst>
                                          <p:attrName>ppt_w</p:attrName>
                                        </p:attrNameLst>
                                      </p:cBhvr>
                                      <p:tavLst>
                                        <p:tav tm="0">
                                          <p:val>
                                            <p:fltVal val="0"/>
                                          </p:val>
                                        </p:tav>
                                        <p:tav tm="100000">
                                          <p:val>
                                            <p:strVal val="#ppt_w"/>
                                          </p:val>
                                        </p:tav>
                                      </p:tavLst>
                                    </p:anim>
                                    <p:anim calcmode="lin" valueType="num">
                                      <p:cBhvr>
                                        <p:cTn id="8" dur="2000" fill="hold"/>
                                        <p:tgtEl>
                                          <p:spTgt spid="3072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6" name="Diagram 4"/>
          <p:cNvGraphicFramePr>
            <a:graphicFrameLocks/>
          </p:cNvGraphicFramePr>
          <p:nvPr/>
        </p:nvGraphicFramePr>
        <p:xfrm>
          <a:off x="-214346" y="-214338"/>
          <a:ext cx="10818813" cy="8088313"/>
        </p:xfrm>
        <a:graphic>
          <a:graphicData uri="http://schemas.openxmlformats.org/drawingml/2006/compatibility">
            <com:legacyDrawing xmlns:com="http://schemas.openxmlformats.org/drawingml/2006/compatibility" spid="_x0000_s18436"/>
          </a:graphicData>
        </a:graphic>
      </p:graphicFrame>
      <p:sp>
        <p:nvSpPr>
          <p:cNvPr id="18460" name="Rectangle 28"/>
          <p:cNvSpPr>
            <a:spLocks noChangeArrowheads="1"/>
          </p:cNvSpPr>
          <p:nvPr/>
        </p:nvSpPr>
        <p:spPr bwMode="auto">
          <a:xfrm>
            <a:off x="685800" y="609600"/>
            <a:ext cx="7756525" cy="519113"/>
          </a:xfrm>
          <a:prstGeom prst="rect">
            <a:avLst/>
          </a:prstGeom>
          <a:noFill/>
          <a:ln w="9525">
            <a:noFill/>
            <a:miter lim="800000"/>
            <a:headEnd/>
            <a:tailEnd/>
          </a:ln>
          <a:effectLst/>
        </p:spPr>
        <p:txBody>
          <a:bodyPr wrap="none">
            <a:spAutoFit/>
          </a:bodyPr>
          <a:lstStyle/>
          <a:p>
            <a:r>
              <a:rPr lang="tr-TR" sz="2800" b="1">
                <a:solidFill>
                  <a:srgbClr val="FF5050"/>
                </a:solidFill>
                <a:effectLst>
                  <a:outerShdw blurRad="38100" dist="38100" dir="2700000" algn="tl">
                    <a:srgbClr val="C0C0C0"/>
                  </a:outerShdw>
                </a:effectLst>
              </a:rPr>
              <a:t>Hz.Muhammed’in Çocukluk ve Gençlik Yılları</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p:cTn id="7" dur="2000" fill="hold"/>
                                        <p:tgtEl>
                                          <p:spTgt spid="18436"/>
                                        </p:tgtEl>
                                        <p:attrNameLst>
                                          <p:attrName>ppt_w</p:attrName>
                                        </p:attrNameLst>
                                      </p:cBhvr>
                                      <p:tavLst>
                                        <p:tav tm="0">
                                          <p:val>
                                            <p:strVal val="#ppt_w*0.70"/>
                                          </p:val>
                                        </p:tav>
                                        <p:tav tm="100000">
                                          <p:val>
                                            <p:strVal val="#ppt_w"/>
                                          </p:val>
                                        </p:tav>
                                      </p:tavLst>
                                    </p:anim>
                                    <p:anim calcmode="lin" valueType="num">
                                      <p:cBhvr>
                                        <p:cTn id="8" dur="2000" fill="hold"/>
                                        <p:tgtEl>
                                          <p:spTgt spid="18436"/>
                                        </p:tgtEl>
                                        <p:attrNameLst>
                                          <p:attrName>ppt_h</p:attrName>
                                        </p:attrNameLst>
                                      </p:cBhvr>
                                      <p:tavLst>
                                        <p:tav tm="0">
                                          <p:val>
                                            <p:strVal val="#ppt_h"/>
                                          </p:val>
                                        </p:tav>
                                        <p:tav tm="100000">
                                          <p:val>
                                            <p:strVal val="#ppt_h"/>
                                          </p:val>
                                        </p:tav>
                                      </p:tavLst>
                                    </p:anim>
                                    <p:animEffect transition="in" filter="fade">
                                      <p:cBhvr>
                                        <p:cTn id="9"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Dgm spid="184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p:cNvPicPr>
            <a:picLocks noChangeAspect="1" noChangeArrowheads="1"/>
          </p:cNvPicPr>
          <p:nvPr/>
        </p:nvPicPr>
        <p:blipFill>
          <a:blip r:embed="rId2"/>
          <a:srcRect/>
          <a:stretch>
            <a:fillRect/>
          </a:stretch>
        </p:blipFill>
        <p:spPr bwMode="auto">
          <a:xfrm>
            <a:off x="428596" y="428604"/>
            <a:ext cx="8286808" cy="5929354"/>
          </a:xfrm>
          <a:prstGeom prst="rect">
            <a:avLst/>
          </a:prstGeom>
          <a:noFill/>
          <a:ln w="57150" cmpd="thickThin">
            <a:solidFill>
              <a:srgbClr val="993300"/>
            </a:solid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428596" y="428604"/>
            <a:ext cx="8358246" cy="6000792"/>
          </a:xfrm>
          <a:prstGeom prst="rect">
            <a:avLst/>
          </a:prstGeom>
          <a:noFill/>
          <a:ln w="57150" cmpd="thickThin">
            <a:solidFill>
              <a:srgbClr val="993300"/>
            </a:solid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descr="muhammedgul">
            <a:hlinkClick r:id="rId2"/>
          </p:cNvPr>
          <p:cNvPicPr>
            <a:picLocks noChangeAspect="1" noChangeArrowheads="1"/>
          </p:cNvPicPr>
          <p:nvPr/>
        </p:nvPicPr>
        <p:blipFill>
          <a:blip r:embed="rId3"/>
          <a:srcRect/>
          <a:stretch>
            <a:fillRect/>
          </a:stretch>
        </p:blipFill>
        <p:spPr bwMode="auto">
          <a:xfrm>
            <a:off x="447675" y="425450"/>
            <a:ext cx="8261350" cy="4713288"/>
          </a:xfrm>
          <a:prstGeom prst="rect">
            <a:avLst/>
          </a:prstGeom>
          <a:noFill/>
          <a:ln w="57150" cmpd="thinThick">
            <a:solidFill>
              <a:schemeClr val="bg2"/>
            </a:solidFill>
            <a:miter lim="800000"/>
            <a:headEnd/>
            <a:tailEnd/>
          </a:ln>
        </p:spPr>
      </p:pic>
      <p:sp>
        <p:nvSpPr>
          <p:cNvPr id="9220" name="Text Box 4"/>
          <p:cNvSpPr txBox="1">
            <a:spLocks noChangeArrowheads="1"/>
          </p:cNvSpPr>
          <p:nvPr/>
        </p:nvSpPr>
        <p:spPr bwMode="auto">
          <a:xfrm>
            <a:off x="685800" y="5257800"/>
            <a:ext cx="7402513" cy="1066800"/>
          </a:xfrm>
          <a:prstGeom prst="rect">
            <a:avLst/>
          </a:prstGeom>
          <a:noFill/>
          <a:ln w="9525">
            <a:noFill/>
            <a:miter lim="800000"/>
            <a:headEnd/>
            <a:tailEnd/>
          </a:ln>
          <a:effectLst/>
        </p:spPr>
        <p:txBody>
          <a:bodyPr>
            <a:spAutoFit/>
          </a:bodyPr>
          <a:lstStyle/>
          <a:p>
            <a:pPr algn="ctr">
              <a:spcBef>
                <a:spcPct val="50000"/>
              </a:spcBef>
            </a:pPr>
            <a:r>
              <a:rPr lang="tr-TR" sz="2000" b="1">
                <a:solidFill>
                  <a:srgbClr val="CC3300"/>
                </a:solidFill>
                <a:latin typeface="Comic Sans MS" pitchFamily="66" charset="0"/>
              </a:rPr>
              <a:t>Hz. Muhammed; </a:t>
            </a:r>
            <a:r>
              <a:rPr lang="tr-TR" sz="2400" b="1">
                <a:solidFill>
                  <a:srgbClr val="CC3300"/>
                </a:solidFill>
                <a:latin typeface="Comic Sans MS" pitchFamily="66" charset="0"/>
              </a:rPr>
              <a:t>571</a:t>
            </a:r>
            <a:r>
              <a:rPr lang="tr-TR" sz="2000" b="1">
                <a:solidFill>
                  <a:srgbClr val="CC3300"/>
                </a:solidFill>
                <a:latin typeface="Comic Sans MS" pitchFamily="66" charset="0"/>
              </a:rPr>
              <a:t> yılında fil yılında fil </a:t>
            </a:r>
            <a:r>
              <a:rPr lang="tr-TR" sz="2000" b="1">
                <a:solidFill>
                  <a:srgbClr val="CC3300"/>
                </a:solidFill>
              </a:rPr>
              <a:t>olayından 50-55 gün sonra </a:t>
            </a:r>
            <a:r>
              <a:rPr lang="tr-TR" sz="2000" b="1">
                <a:solidFill>
                  <a:srgbClr val="CC3300"/>
                </a:solidFill>
                <a:latin typeface="Comic Sans MS" pitchFamily="66" charset="0"/>
              </a:rPr>
              <a:t>Rebiul-evvel ayının 12. günü Pazartesi gecesi doğmuştur.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amond(in)">
                                      <p:cBhvr>
                                        <p:cTn id="7" dur="20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ogumevi">
            <a:hlinkClick r:id="rId2"/>
          </p:cNvPr>
          <p:cNvPicPr>
            <a:picLocks noChangeAspect="1" noChangeArrowheads="1"/>
          </p:cNvPicPr>
          <p:nvPr/>
        </p:nvPicPr>
        <p:blipFill>
          <a:blip r:embed="rId3"/>
          <a:srcRect r="12"/>
          <a:stretch>
            <a:fillRect/>
          </a:stretch>
        </p:blipFill>
        <p:spPr bwMode="auto">
          <a:xfrm>
            <a:off x="685800" y="838200"/>
            <a:ext cx="3265488" cy="5086350"/>
          </a:xfrm>
          <a:prstGeom prst="rect">
            <a:avLst/>
          </a:prstGeom>
          <a:noFill/>
          <a:ln w="57150" cmpd="thickThin">
            <a:solidFill>
              <a:srgbClr val="993300"/>
            </a:solidFill>
            <a:miter lim="800000"/>
            <a:headEnd/>
            <a:tailEnd/>
          </a:ln>
        </p:spPr>
      </p:pic>
      <p:sp>
        <p:nvSpPr>
          <p:cNvPr id="8195" name="Rectangle 3"/>
          <p:cNvSpPr>
            <a:spLocks noChangeArrowheads="1"/>
          </p:cNvSpPr>
          <p:nvPr/>
        </p:nvSpPr>
        <p:spPr bwMode="auto">
          <a:xfrm>
            <a:off x="4191000" y="762000"/>
            <a:ext cx="4267200" cy="5251450"/>
          </a:xfrm>
          <a:prstGeom prst="rect">
            <a:avLst/>
          </a:prstGeom>
          <a:noFill/>
          <a:ln w="9525">
            <a:noFill/>
            <a:miter lim="800000"/>
            <a:headEnd/>
            <a:tailEnd/>
          </a:ln>
          <a:effectLst/>
        </p:spPr>
        <p:txBody>
          <a:bodyPr/>
          <a:lstStyle/>
          <a:p>
            <a:pPr marL="342900" indent="-342900">
              <a:lnSpc>
                <a:spcPct val="90000"/>
              </a:lnSpc>
              <a:spcBef>
                <a:spcPct val="20000"/>
              </a:spcBef>
              <a:buFontTx/>
              <a:buChar char="•"/>
            </a:pPr>
            <a:r>
              <a:rPr lang="tr-TR" sz="2000">
                <a:solidFill>
                  <a:srgbClr val="006600"/>
                </a:solidFill>
                <a:latin typeface="Comic Sans MS" pitchFamily="66" charset="0"/>
              </a:rPr>
              <a:t>Hz Muhammed doğmadan iki ay önce babası Abdullah’ı kaybetmiştir. </a:t>
            </a:r>
          </a:p>
          <a:p>
            <a:pPr marL="342900" indent="-342900">
              <a:lnSpc>
                <a:spcPct val="90000"/>
              </a:lnSpc>
              <a:spcBef>
                <a:spcPct val="20000"/>
              </a:spcBef>
              <a:buFontTx/>
              <a:buChar char="•"/>
            </a:pPr>
            <a:r>
              <a:rPr lang="tr-TR" sz="2000">
                <a:latin typeface="Comic Sans MS" pitchFamily="66" charset="0"/>
              </a:rPr>
              <a:t>Süt anne Halime’ye verilen Hz Muhammed, 6 yaşına gelince annesi Amine’ye teslim edilmiştir. </a:t>
            </a:r>
          </a:p>
          <a:p>
            <a:pPr marL="342900" indent="-342900">
              <a:lnSpc>
                <a:spcPct val="90000"/>
              </a:lnSpc>
              <a:spcBef>
                <a:spcPct val="20000"/>
              </a:spcBef>
              <a:buFontTx/>
              <a:buChar char="•"/>
            </a:pPr>
            <a:r>
              <a:rPr lang="tr-TR" sz="2000">
                <a:solidFill>
                  <a:srgbClr val="006600"/>
                </a:solidFill>
                <a:latin typeface="Comic Sans MS" pitchFamily="66" charset="0"/>
              </a:rPr>
              <a:t>Amine, Medine’de bulunan eşinin mezarını ziyaretten dönerken ‘Ebva’ denilen yerde vefat etmiştir. </a:t>
            </a:r>
          </a:p>
          <a:p>
            <a:pPr marL="342900" indent="-342900">
              <a:lnSpc>
                <a:spcPct val="90000"/>
              </a:lnSpc>
              <a:spcBef>
                <a:spcPct val="20000"/>
              </a:spcBef>
              <a:buFontTx/>
              <a:buChar char="•"/>
            </a:pPr>
            <a:r>
              <a:rPr lang="tr-TR" sz="2000">
                <a:latin typeface="Comic Sans MS" pitchFamily="66" charset="0"/>
              </a:rPr>
              <a:t>Dedesi Abdulmuttalip’in himayesine verilen peygamberimiz 8 yaşında da dedesini kaybetmiştir.</a:t>
            </a:r>
          </a:p>
          <a:p>
            <a:pPr marL="342900" indent="-342900">
              <a:lnSpc>
                <a:spcPct val="90000"/>
              </a:lnSpc>
              <a:spcBef>
                <a:spcPct val="20000"/>
              </a:spcBef>
              <a:buFontTx/>
              <a:buChar char="•"/>
            </a:pPr>
            <a:r>
              <a:rPr lang="tr-TR" sz="2000">
                <a:solidFill>
                  <a:srgbClr val="006600"/>
                </a:solidFill>
                <a:latin typeface="Comic Sans MS" pitchFamily="66" charset="0"/>
              </a:rPr>
              <a:t>Bunun üzerine dedesinin belirlediği amcası Ebu Talip’in himayesine verilmiştir.</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 calcmode="lin" valueType="num">
                                      <p:cBhvr>
                                        <p:cTn id="7" dur="1000" fill="hold"/>
                                        <p:tgtEl>
                                          <p:spTgt spid="8195"/>
                                        </p:tgtEl>
                                        <p:attrNameLst>
                                          <p:attrName>ppt_w</p:attrName>
                                        </p:attrNameLst>
                                      </p:cBhvr>
                                      <p:tavLst>
                                        <p:tav tm="0">
                                          <p:val>
                                            <p:strVal val="#ppt_w*0.70"/>
                                          </p:val>
                                        </p:tav>
                                        <p:tav tm="100000">
                                          <p:val>
                                            <p:strVal val="#ppt_w"/>
                                          </p:val>
                                        </p:tav>
                                      </p:tavLst>
                                    </p:anim>
                                    <p:anim calcmode="lin" valueType="num">
                                      <p:cBhvr>
                                        <p:cTn id="8" dur="1000" fill="hold"/>
                                        <p:tgtEl>
                                          <p:spTgt spid="8195"/>
                                        </p:tgtEl>
                                        <p:attrNameLst>
                                          <p:attrName>ppt_h</p:attrName>
                                        </p:attrNameLst>
                                      </p:cBhvr>
                                      <p:tavLst>
                                        <p:tav tm="0">
                                          <p:val>
                                            <p:strVal val="#ppt_h"/>
                                          </p:val>
                                        </p:tav>
                                        <p:tav tm="100000">
                                          <p:val>
                                            <p:strVal val="#ppt_h"/>
                                          </p:val>
                                        </p:tav>
                                      </p:tavLst>
                                    </p:anim>
                                    <p:animEffect transition="in" filter="fade">
                                      <p:cBhvr>
                                        <p:cTn id="9" dur="1000"/>
                                        <p:tgtEl>
                                          <p:spTgt spid="8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Lst>
  </p:timing>
</p:sld>
</file>

<file path=ppt/theme/theme1.xml><?xml version="1.0" encoding="utf-8"?>
<a:theme xmlns:a="http://schemas.openxmlformats.org/drawingml/2006/main" name="hz.muhammedin hayatı">
  <a:themeElements>
    <a:clrScheme name="Hz.MuhammedinHayati.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Hz.MuhammedinHayati.M.A.">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Hz.MuhammedinHayati.M.A.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Hz.MuhammedinHayati.M.A.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Hz.MuhammedinHayati.M.A.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Hz.MuhammedinHayati.M.A.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Hz.MuhammedinHayati.M.A.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Hz.MuhammedinHayati.M.A.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Hz.MuhammedinHayati.M.A.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Hz.MuhammedinHayati.M.A.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Hz.MuhammedinHayati.M.A.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Hz.MuhammedinHayati.M.A.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Hz.MuhammedinHayati.M.A.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Hz.MuhammedinHayati.M.A.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hz.muhammedin hayatı</Template>
  <TotalTime>68</TotalTime>
  <Words>1203</Words>
  <Application>Microsoft PowerPoint</Application>
  <PresentationFormat>Ekran Gösterisi (4:3)</PresentationFormat>
  <Paragraphs>206</Paragraphs>
  <Slides>38</Slides>
  <Notes>1</Notes>
  <HiddenSlides>0</HiddenSlides>
  <MMClips>3</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38</vt:i4>
      </vt:variant>
    </vt:vector>
  </HeadingPairs>
  <TitlesOfParts>
    <vt:vector size="45" baseType="lpstr">
      <vt:lpstr>Arial</vt:lpstr>
      <vt:lpstr>Verdana</vt:lpstr>
      <vt:lpstr>Comic Sans MS</vt:lpstr>
      <vt:lpstr>Tahoma</vt:lpstr>
      <vt:lpstr>Times New Roman</vt:lpstr>
      <vt:lpstr>Monotype Corsiva</vt:lpstr>
      <vt:lpstr>hz.muhammedin hayatı</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DAVRANIŞ 3</vt:lpstr>
      <vt:lpstr>DAVRANIŞ 4</vt:lpstr>
      <vt:lpstr>Slayt 17</vt:lpstr>
      <vt:lpstr>Slayt 18</vt:lpstr>
      <vt:lpstr>Slayt 19</vt:lpstr>
      <vt:lpstr>DAVRANIŞ 2</vt:lpstr>
      <vt:lpstr>DAVRANIŞ 3</vt:lpstr>
      <vt:lpstr>DAVRANIŞ 4</vt:lpstr>
      <vt:lpstr>?</vt:lpstr>
      <vt:lpstr>Slayt 24</vt:lpstr>
      <vt:lpstr>Slayt 25</vt:lpstr>
      <vt:lpstr>DAVRANIŞ 5</vt:lpstr>
      <vt:lpstr> CEVAP : </vt:lpstr>
      <vt:lpstr>Slayt 28</vt:lpstr>
      <vt:lpstr>Slayt 29</vt:lpstr>
      <vt:lpstr>Slayt 30</vt:lpstr>
      <vt:lpstr>Slayt 31</vt:lpstr>
      <vt:lpstr>Slayt 32</vt:lpstr>
      <vt:lpstr>Slayt 33</vt:lpstr>
      <vt:lpstr>Slayt 34</vt:lpstr>
      <vt:lpstr>Slayt 35</vt:lpstr>
      <vt:lpstr>Slayt 36</vt:lpstr>
      <vt:lpstr>Slayt 37</vt:lpstr>
      <vt:lpstr>Slayt 38</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dc:creator>xx</dc:creator>
  <cp:lastModifiedBy>xx</cp:lastModifiedBy>
  <cp:revision>9</cp:revision>
  <cp:lastPrinted>1601-01-01T00:00:00Z</cp:lastPrinted>
  <dcterms:created xsi:type="dcterms:W3CDTF">2012-09-28T13:47:50Z</dcterms:created>
  <dcterms:modified xsi:type="dcterms:W3CDTF">2012-09-30T18:50:09Z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