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2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B7D7D3-DD96-4211-A508-CB9B0FB8CC46}" type="datetimeFigureOut">
              <a:rPr lang="tr-TR" smtClean="0"/>
              <a:pPr/>
              <a:t>15.10.2012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AAA1E25-A6D6-4FB6-8560-A71F2FE89A8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B7D7D3-DD96-4211-A508-CB9B0FB8CC46}" type="datetimeFigureOut">
              <a:rPr lang="tr-TR" smtClean="0"/>
              <a:pPr/>
              <a:t>15.10.2012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A1E25-A6D6-4FB6-8560-A71F2FE89A8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B7D7D3-DD96-4211-A508-CB9B0FB8CC46}" type="datetimeFigureOut">
              <a:rPr lang="tr-TR" smtClean="0"/>
              <a:pPr/>
              <a:t>15.10.2012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A1E25-A6D6-4FB6-8560-A71F2FE89A8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B7D7D3-DD96-4211-A508-CB9B0FB8CC46}" type="datetimeFigureOut">
              <a:rPr lang="tr-TR" smtClean="0"/>
              <a:pPr/>
              <a:t>15.10.2012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A1E25-A6D6-4FB6-8560-A71F2FE89A8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B7D7D3-DD96-4211-A508-CB9B0FB8CC46}" type="datetimeFigureOut">
              <a:rPr lang="tr-TR" smtClean="0"/>
              <a:pPr/>
              <a:t>15.10.2012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AAA1E25-A6D6-4FB6-8560-A71F2FE89A8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B7D7D3-DD96-4211-A508-CB9B0FB8CC46}" type="datetimeFigureOut">
              <a:rPr lang="tr-TR" smtClean="0"/>
              <a:pPr/>
              <a:t>15.10.2012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AAA1E25-A6D6-4FB6-8560-A71F2FE89A8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B7D7D3-DD96-4211-A508-CB9B0FB8CC46}" type="datetimeFigureOut">
              <a:rPr lang="tr-TR" smtClean="0"/>
              <a:pPr/>
              <a:t>15.10.2012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AAA1E25-A6D6-4FB6-8560-A71F2FE89A8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B7D7D3-DD96-4211-A508-CB9B0FB8CC46}" type="datetimeFigureOut">
              <a:rPr lang="tr-TR" smtClean="0"/>
              <a:pPr/>
              <a:t>15.10.2012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A1E25-A6D6-4FB6-8560-A71F2FE89A8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B7D7D3-DD96-4211-A508-CB9B0FB8CC46}" type="datetimeFigureOut">
              <a:rPr lang="tr-TR" smtClean="0"/>
              <a:pPr/>
              <a:t>15.10.2012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A1E25-A6D6-4FB6-8560-A71F2FE89A8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B7D7D3-DD96-4211-A508-CB9B0FB8CC46}" type="datetimeFigureOut">
              <a:rPr lang="tr-TR" smtClean="0"/>
              <a:pPr/>
              <a:t>15.10.2012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AAA1E25-A6D6-4FB6-8560-A71F2FE89A8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B7D7D3-DD96-4211-A508-CB9B0FB8CC46}" type="datetimeFigureOut">
              <a:rPr lang="tr-TR" smtClean="0"/>
              <a:pPr/>
              <a:t>15.10.2012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AAA1E25-A6D6-4FB6-8560-A71F2FE89A8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9B7D7D3-DD96-4211-A508-CB9B0FB8CC46}" type="datetimeFigureOut">
              <a:rPr lang="tr-TR" smtClean="0"/>
              <a:pPr/>
              <a:t>15.10.2012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AAA1E25-A6D6-4FB6-8560-A71F2FE89A8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9600" dirty="0" smtClean="0"/>
              <a:t>BİLMECELER</a:t>
            </a:r>
            <a:endParaRPr lang="tr-TR" sz="96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2780928"/>
            <a:ext cx="8693834" cy="1752600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C00000"/>
                </a:solidFill>
              </a:rPr>
              <a:t>BİLİN BAKALIM BU NEDİR?</a:t>
            </a:r>
            <a:endParaRPr lang="tr-TR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7200" dirty="0" smtClean="0">
                <a:solidFill>
                  <a:srgbClr val="FFC000"/>
                </a:solidFill>
              </a:rPr>
              <a:t>Ağaç değil, yaprağı var.</a:t>
            </a:r>
          </a:p>
          <a:p>
            <a:pPr>
              <a:buNone/>
            </a:pPr>
            <a:r>
              <a:rPr lang="tr-TR" sz="7200" dirty="0" smtClean="0">
                <a:solidFill>
                  <a:srgbClr val="FFC000"/>
                </a:solidFill>
              </a:rPr>
              <a:t>Güneş değil, ışık </a:t>
            </a:r>
            <a:r>
              <a:rPr lang="tr-TR" sz="7200" dirty="0" err="1" smtClean="0">
                <a:solidFill>
                  <a:srgbClr val="FFC000"/>
                </a:solidFill>
              </a:rPr>
              <a:t>sacar</a:t>
            </a:r>
            <a:r>
              <a:rPr lang="tr-TR" sz="7200" dirty="0" smtClean="0">
                <a:solidFill>
                  <a:srgbClr val="FFC000"/>
                </a:solidFill>
              </a:rPr>
              <a:t>.</a:t>
            </a:r>
            <a:endParaRPr lang="tr-TR" sz="7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CASPER\Pictures\kitap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204864"/>
            <a:ext cx="3960439" cy="288032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 smtClean="0">
                <a:solidFill>
                  <a:srgbClr val="FFFF00"/>
                </a:solidFill>
              </a:rPr>
              <a:t>“Yaz” derim ,yazar,</a:t>
            </a:r>
          </a:p>
          <a:p>
            <a:pPr>
              <a:buNone/>
            </a:pPr>
            <a:r>
              <a:rPr lang="tr-TR" sz="6600" dirty="0" smtClean="0">
                <a:solidFill>
                  <a:srgbClr val="FFFF00"/>
                </a:solidFill>
              </a:rPr>
              <a:t>“Çiz” derim çizer,</a:t>
            </a:r>
          </a:p>
          <a:p>
            <a:pPr>
              <a:buNone/>
            </a:pPr>
            <a:r>
              <a:rPr lang="tr-TR" sz="6600" dirty="0" smtClean="0">
                <a:solidFill>
                  <a:srgbClr val="FFFF00"/>
                </a:solidFill>
              </a:rPr>
              <a:t>Resim yapmayı çok çok sever.</a:t>
            </a:r>
            <a:endParaRPr lang="tr-TR" sz="6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CASPER\Pictures\kalem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411760" y="1988841"/>
            <a:ext cx="4176464" cy="3096344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 smtClean="0">
                <a:solidFill>
                  <a:srgbClr val="00B0F0"/>
                </a:solidFill>
              </a:rPr>
              <a:t>Ben yazarım o bozar,</a:t>
            </a:r>
          </a:p>
          <a:p>
            <a:pPr>
              <a:buNone/>
            </a:pPr>
            <a:r>
              <a:rPr lang="tr-TR" sz="6600" dirty="0" smtClean="0">
                <a:solidFill>
                  <a:srgbClr val="00B0F0"/>
                </a:solidFill>
              </a:rPr>
              <a:t>Doğruya ise vermez zarar.</a:t>
            </a:r>
            <a:endParaRPr lang="tr-TR" sz="6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CASPER\Pictures\silgi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9924" y="2204864"/>
            <a:ext cx="4026371" cy="254255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HAZIRLAYAN :</a:t>
            </a:r>
          </a:p>
          <a:p>
            <a:pPr>
              <a:buNone/>
            </a:pPr>
            <a:r>
              <a:rPr lang="tr-TR" dirty="0" smtClean="0"/>
              <a:t> </a:t>
            </a:r>
            <a:r>
              <a:rPr lang="tr-TR" dirty="0" smtClean="0"/>
              <a:t>  </a:t>
            </a:r>
            <a:r>
              <a:rPr lang="tr-TR" sz="7200" dirty="0" smtClean="0">
                <a:solidFill>
                  <a:srgbClr val="00B050"/>
                </a:solidFill>
              </a:rPr>
              <a:t>Hüseyin ÇETİNEL</a:t>
            </a:r>
            <a:endParaRPr lang="tr-TR" sz="7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25</TotalTime>
  <Words>52</Words>
  <Application>Microsoft Office PowerPoint</Application>
  <PresentationFormat>Ekran Gösterisi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Döküm</vt:lpstr>
      <vt:lpstr>BİLMECELER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BİLMECELER</dc:title>
  <dc:creator>CASPER</dc:creator>
  <cp:lastModifiedBy>CASPER</cp:lastModifiedBy>
  <cp:revision>4</cp:revision>
  <dcterms:created xsi:type="dcterms:W3CDTF">2012-10-15T18:36:03Z</dcterms:created>
  <dcterms:modified xsi:type="dcterms:W3CDTF">2012-10-15T19:02:21Z</dcterms:modified>
</cp:coreProperties>
</file>