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Yuvarlatılmış Çapraz Köşeli Dikdörtgen"/>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Başlık"/>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0" name="9 Veri Yer Tutucusu"/>
          <p:cNvSpPr>
            <a:spLocks noGrp="1"/>
          </p:cNvSpPr>
          <p:nvPr>
            <p:ph type="dt" sz="half" idx="10"/>
          </p:nvPr>
        </p:nvSpPr>
        <p:spPr>
          <a:xfrm>
            <a:off x="5562600" y="6509004"/>
            <a:ext cx="3002280" cy="274320"/>
          </a:xfrm>
        </p:spPr>
        <p:txBody>
          <a:bodyPr vert="horz" rtlCol="0"/>
          <a:lstStyle>
            <a:extLst/>
          </a:lstStyle>
          <a:p>
            <a:fld id="{D9F75050-0E15-4C5B-92B0-66D068882F1F}" type="datetimeFigureOut">
              <a:rPr lang="tr-TR" smtClean="0"/>
              <a:pPr/>
              <a:t>17.11.2012</a:t>
            </a:fld>
            <a:endParaRPr lang="tr-TR"/>
          </a:p>
        </p:txBody>
      </p:sp>
      <p:sp>
        <p:nvSpPr>
          <p:cNvPr id="11" name="10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2" name="11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17.11.2012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lvl1pPr algn="l">
              <a:defRPr/>
            </a:lvl1pPr>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17.11.2012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17.11.2012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a:xfrm>
            <a:off x="5562600" y="6513670"/>
            <a:ext cx="3002280" cy="274320"/>
          </a:xfrm>
        </p:spPr>
        <p:txBody>
          <a:bodyPr vert="horz" rtlCol="0"/>
          <a:lstStyle>
            <a:extLst/>
          </a:lstStyle>
          <a:p>
            <a:fld id="{D9F75050-0E15-4C5B-92B0-66D068882F1F}" type="datetimeFigureOut">
              <a:rPr lang="tr-TR" smtClean="0"/>
              <a:pPr/>
              <a:t>17.11.2012</a:t>
            </a:fld>
            <a:endParaRPr lang="tr-TR"/>
          </a:p>
        </p:txBody>
      </p:sp>
      <p:sp>
        <p:nvSpPr>
          <p:cNvPr id="9" name="8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17.11.2012</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a:xfrm>
            <a:off x="8641080" y="6514568"/>
            <a:ext cx="464288" cy="274320"/>
          </a:xfrm>
        </p:spPr>
        <p:txBody>
          <a:bodyPr/>
          <a:lstStyle>
            <a:extLst/>
          </a:lstStyle>
          <a:p>
            <a:fld id="{B1DEFA8C-F947-479F-BE07-76B6B3F80BF1}" type="slidenum">
              <a:rPr lang="tr-TR" smtClean="0"/>
              <a:pPr/>
              <a:t>‹#›</a:t>
            </a:fld>
            <a:endParaRPr lang="tr-TR"/>
          </a:p>
        </p:txBody>
      </p:sp>
      <p:sp>
        <p:nvSpPr>
          <p:cNvPr id="10" name="9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9 Dikdörtgen"/>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Dikdörtgen"/>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Başlık"/>
          <p:cNvSpPr>
            <a:spLocks noGrp="1"/>
          </p:cNvSpPr>
          <p:nvPr>
            <p:ph type="title"/>
          </p:nvPr>
        </p:nvSpPr>
        <p:spPr>
          <a:xfrm>
            <a:off x="457200" y="251948"/>
            <a:ext cx="8229600"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17.11.2012</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a:xfrm>
            <a:off x="8641080" y="6514568"/>
            <a:ext cx="464288" cy="274320"/>
          </a:xfrm>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53218"/>
            <a:ext cx="8229600"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17.11.2012</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17.11.2012</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7 Dikdörtgen"/>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963136" y="304800"/>
            <a:ext cx="3931920" cy="762000"/>
          </a:xfrm>
        </p:spPr>
        <p:txBody>
          <a:bodyPr anchor="b"/>
          <a:lstStyle>
            <a:lvl1pPr marL="0" algn="r">
              <a:buNone/>
              <a:defRPr sz="2000" b="1"/>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9" name="8 Veri Yer Tutucusu"/>
          <p:cNvSpPr>
            <a:spLocks noGrp="1"/>
          </p:cNvSpPr>
          <p:nvPr>
            <p:ph type="dt" sz="half" idx="10"/>
          </p:nvPr>
        </p:nvSpPr>
        <p:spPr>
          <a:xfrm>
            <a:off x="5562600" y="6513670"/>
            <a:ext cx="3002280" cy="274320"/>
          </a:xfrm>
        </p:spPr>
        <p:txBody>
          <a:bodyPr vert="horz" rtlCol="0"/>
          <a:lstStyle>
            <a:extLst/>
          </a:lstStyle>
          <a:p>
            <a:fld id="{D9F75050-0E15-4C5B-92B0-66D068882F1F}" type="datetimeFigureOut">
              <a:rPr lang="tr-TR" smtClean="0"/>
              <a:pPr/>
              <a:t>17.11.2012</a:t>
            </a:fld>
            <a:endParaRPr lang="tr-TR"/>
          </a:p>
        </p:txBody>
      </p:sp>
      <p:sp>
        <p:nvSpPr>
          <p:cNvPr id="10" name="9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1" name="10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3040443" y="4724400"/>
            <a:ext cx="5486400" cy="664536"/>
          </a:xfrm>
        </p:spPr>
        <p:txBody>
          <a:bodyPr anchor="b"/>
          <a:lstStyle>
            <a:lvl1pPr marL="0" algn="r">
              <a:buNone/>
              <a:defRPr sz="2000" b="1"/>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13" name="12 Resim Yer Tutucusu"/>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8" name="7 Veri Yer Tutucusu"/>
          <p:cNvSpPr>
            <a:spLocks noGrp="1"/>
          </p:cNvSpPr>
          <p:nvPr>
            <p:ph type="dt" sz="half" idx="10"/>
          </p:nvPr>
        </p:nvSpPr>
        <p:spPr>
          <a:xfrm>
            <a:off x="5562600" y="6509004"/>
            <a:ext cx="3002280" cy="274320"/>
          </a:xfrm>
        </p:spPr>
        <p:txBody>
          <a:bodyPr vert="horz" rtlCol="0"/>
          <a:lstStyle>
            <a:extLst/>
          </a:lstStyle>
          <a:p>
            <a:fld id="{D9F75050-0E15-4C5B-92B0-66D068882F1F}" type="datetimeFigureOut">
              <a:rPr lang="tr-TR" smtClean="0"/>
              <a:pPr/>
              <a:t>17.11.2012</a:t>
            </a:fld>
            <a:endParaRPr lang="tr-TR"/>
          </a:p>
        </p:txBody>
      </p:sp>
      <p:sp>
        <p:nvSpPr>
          <p:cNvPr id="9" name="8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7" name="6 Yuvarlatılmış Çapraz Köşeli Dikdörtgen"/>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Altbilgi Yer Tutucusu"/>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tr-TR"/>
          </a:p>
        </p:txBody>
      </p:sp>
      <p:sp>
        <p:nvSpPr>
          <p:cNvPr id="14" name="13 Veri Yer Tutucusu"/>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9F75050-0E15-4C5B-92B0-66D068882F1F}" type="datetimeFigureOut">
              <a:rPr lang="tr-TR" smtClean="0"/>
              <a:pPr/>
              <a:t>17.11.2012</a:t>
            </a:fld>
            <a:endParaRPr lang="tr-TR"/>
          </a:p>
        </p:txBody>
      </p:sp>
      <p:sp>
        <p:nvSpPr>
          <p:cNvPr id="23" name="22 Slayt Numarası Yer Tutucusu"/>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1DEFA8C-F947-479F-BE07-76B6B3F80BF1}" type="slidenum">
              <a:rPr lang="tr-TR" smtClean="0"/>
              <a:pPr/>
              <a:t>‹#›</a:t>
            </a:fld>
            <a:endParaRPr lang="tr-TR"/>
          </a:p>
        </p:txBody>
      </p:sp>
      <p:sp>
        <p:nvSpPr>
          <p:cNvPr id="22" name="21 Başlık Yer Tutucusu"/>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57158" y="2786058"/>
            <a:ext cx="8229600" cy="1762116"/>
          </a:xfrm>
        </p:spPr>
        <p:txBody>
          <a:bodyPr>
            <a:normAutofit fontScale="90000"/>
          </a:bodyPr>
          <a:lstStyle/>
          <a:p>
            <a:pPr algn="ctr"/>
            <a:r>
              <a:rPr lang="tr-TR" dirty="0" smtClean="0"/>
              <a:t>								</a:t>
            </a:r>
            <a:r>
              <a:rPr lang="tr-TR" sz="8900" b="1" i="1" u="sng" dirty="0" smtClean="0">
                <a:solidFill>
                  <a:srgbClr val="FF0000"/>
                </a:solidFill>
                <a:effectLst>
                  <a:outerShdw blurRad="38100" dist="38100" dir="2700000" algn="tl">
                    <a:srgbClr val="000000">
                      <a:alpha val="43137"/>
                    </a:srgbClr>
                  </a:outerShdw>
                </a:effectLst>
              </a:rPr>
              <a:t>AZİZ ŞEHİR ELAZIĞ	</a:t>
            </a:r>
            <a:r>
              <a:rPr lang="tr-TR" sz="8900" dirty="0" smtClean="0">
                <a:solidFill>
                  <a:srgbClr val="FF0000"/>
                </a:solidFill>
              </a:rPr>
              <a:t>	</a:t>
            </a:r>
            <a:endParaRPr lang="tr-TR" sz="8900" dirty="0">
              <a:solidFill>
                <a:srgbClr val="FF0000"/>
              </a:solidFill>
            </a:endParaRPr>
          </a:p>
        </p:txBody>
      </p:sp>
      <p:sp>
        <p:nvSpPr>
          <p:cNvPr id="3" name="2 Alt Başlık"/>
          <p:cNvSpPr>
            <a:spLocks noGrp="1"/>
          </p:cNvSpPr>
          <p:nvPr>
            <p:ph type="subTitle" idx="1"/>
          </p:nvPr>
        </p:nvSpPr>
        <p:spPr/>
        <p:txBody>
          <a:bodyPr/>
          <a:lstStyle/>
          <a:p>
            <a:endParaRPr lang="tr-TR"/>
          </a:p>
        </p:txBody>
      </p:sp>
      <p:pic>
        <p:nvPicPr>
          <p:cNvPr id="12" name="Picture 5" descr="elazig_"/>
          <p:cNvPicPr>
            <a:picLocks noChangeAspect="1" noChangeArrowheads="1"/>
          </p:cNvPicPr>
          <p:nvPr/>
        </p:nvPicPr>
        <p:blipFill>
          <a:blip r:embed="rId3"/>
          <a:srcRect/>
          <a:stretch>
            <a:fillRect/>
          </a:stretch>
        </p:blipFill>
        <p:spPr bwMode="auto">
          <a:xfrm>
            <a:off x="500034" y="4652963"/>
            <a:ext cx="8135937" cy="2205037"/>
          </a:xfrm>
          <a:prstGeom prst="rect">
            <a:avLst/>
          </a:prstGeom>
          <a:noFill/>
          <a:ln w="9525">
            <a:noFill/>
            <a:miter lim="800000"/>
            <a:headEnd/>
            <a:tailEnd/>
          </a:ln>
        </p:spPr>
      </p:pic>
      <p:pic>
        <p:nvPicPr>
          <p:cNvPr id="13" name="Picture 5" descr="elazig_"/>
          <p:cNvPicPr>
            <a:picLocks noChangeAspect="1" noChangeArrowheads="1"/>
          </p:cNvPicPr>
          <p:nvPr/>
        </p:nvPicPr>
        <p:blipFill>
          <a:blip r:embed="rId3"/>
          <a:srcRect/>
          <a:stretch>
            <a:fillRect/>
          </a:stretch>
        </p:blipFill>
        <p:spPr bwMode="auto">
          <a:xfrm>
            <a:off x="571472" y="0"/>
            <a:ext cx="8135937" cy="2205037"/>
          </a:xfrm>
          <a:prstGeom prst="rect">
            <a:avLst/>
          </a:prstGeom>
          <a:noFill/>
          <a:ln w="9525">
            <a:noFill/>
            <a:miter lim="800000"/>
            <a:headEnd/>
            <a:tailEnd/>
          </a:ln>
        </p:spPr>
      </p:pic>
    </p:spTree>
  </p:cSld>
  <p:clrMapOvr>
    <a:masterClrMapping/>
  </p:clrMapOvr>
  <p:transition>
    <p:sndAc>
      <p:stSnd>
        <p:snd r:embed="rId2" name="applaus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360"/>
                                          </p:val>
                                        </p:tav>
                                        <p:tav tm="100000">
                                          <p:val>
                                            <p:fltVal val="0"/>
                                          </p:val>
                                        </p:tav>
                                      </p:tavLst>
                                    </p:anim>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40" presetClass="entr" presetSubtype="0" fill="hold" grpId="0" nodeType="clickEffect">
                                  <p:stCondLst>
                                    <p:cond delay="0"/>
                                  </p:stCondLst>
                                  <p:iterate type="lt">
                                    <p:tmPct val="10000"/>
                                  </p:iterate>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1"/>
                                          </p:val>
                                        </p:tav>
                                        <p:tav tm="100000">
                                          <p:val>
                                            <p:strVal val="#ppt_x"/>
                                          </p:val>
                                        </p:tav>
                                      </p:tavLst>
                                    </p:anim>
                                    <p:anim calcmode="lin" valueType="num">
                                      <p:cBhvr>
                                        <p:cTn id="25"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AZİZ ŞEHİR ELAZIĞ</a:t>
            </a:r>
            <a:endParaRPr lang="tr-TR" b="1" i="1" u="sng" dirty="0">
              <a:solidFill>
                <a:srgbClr val="FF0000"/>
              </a:solidFill>
            </a:endParaRPr>
          </a:p>
        </p:txBody>
      </p:sp>
      <p:sp>
        <p:nvSpPr>
          <p:cNvPr id="3" name="2 İçerik Yer Tutucusu"/>
          <p:cNvSpPr>
            <a:spLocks noGrp="1"/>
          </p:cNvSpPr>
          <p:nvPr>
            <p:ph idx="1"/>
          </p:nvPr>
        </p:nvSpPr>
        <p:spPr/>
        <p:txBody>
          <a:bodyPr/>
          <a:lstStyle/>
          <a:p>
            <a:r>
              <a:rPr lang="tr-TR" dirty="0" smtClean="0"/>
              <a:t>ANADOLU’NUN DOĞUSUYLA BATISINI DÜNDEN YARINLARA BAĞLAYAN BİR ŞEHİRDİR ELAZIĞ. ÖNEMLİ TİCARET YOLLARININ KAVŞAĞINDA YER ALIŞI, SU VE MADEN KAYNAKLARININ ZENGİNLİĞİ BU AZİZ ŞEHRİ ÇOK ESKİ DÖNEMLERDEN GÜNÜMÜZE YAŞANILACAK YURT YAPMIŞ.</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HARPUT’TA TÜRK İZLERİ</a:t>
            </a:r>
            <a:endParaRPr lang="tr-TR" b="1" i="1" u="sng" dirty="0">
              <a:solidFill>
                <a:srgbClr val="FF0000"/>
              </a:solidFill>
            </a:endParaRPr>
          </a:p>
        </p:txBody>
      </p:sp>
      <p:sp>
        <p:nvSpPr>
          <p:cNvPr id="3" name="2 İçerik Yer Tutucusu"/>
          <p:cNvSpPr>
            <a:spLocks noGrp="1"/>
          </p:cNvSpPr>
          <p:nvPr>
            <p:ph idx="1"/>
          </p:nvPr>
        </p:nvSpPr>
        <p:spPr/>
        <p:txBody>
          <a:bodyPr>
            <a:normAutofit lnSpcReduction="10000"/>
          </a:bodyPr>
          <a:lstStyle/>
          <a:p>
            <a:r>
              <a:rPr lang="tr-TR" dirty="0" smtClean="0"/>
              <a:t>MÜSLÜMAN TÜRKLER, ANADOLU’NUN KAPISINI AÇAN MALAZGİRT ZAFERİNDEN 14 YIL SONRA 1085’TE HARPUT’A HAKİM OLDULAR. MÜSTAHKEM KALESİYLE HARPUT’U FETEDEN TÜRKLER, ŞEHRİN İMARI VE GELİŞMESİ İÇİN BÜYÜK ÇABALAR GÖSTERDİLER VE ŞEHRİN KİMLİĞİ VE TAPUSU SAYILAN ÖNEMLİ ESERLER BIRAKTILAR.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rPr>
              <a:t>HARPUT’TAN ELAZIĞ’A</a:t>
            </a:r>
            <a:endParaRPr lang="tr-TR" b="1" i="1" u="sng" dirty="0">
              <a:solidFill>
                <a:srgbClr val="FF0000"/>
              </a:solidFill>
            </a:endParaRPr>
          </a:p>
        </p:txBody>
      </p:sp>
      <p:sp>
        <p:nvSpPr>
          <p:cNvPr id="3" name="2 İçerik Yer Tutucusu"/>
          <p:cNvSpPr>
            <a:spLocks noGrp="1"/>
          </p:cNvSpPr>
          <p:nvPr>
            <p:ph idx="1"/>
          </p:nvPr>
        </p:nvSpPr>
        <p:spPr/>
        <p:txBody>
          <a:bodyPr/>
          <a:lstStyle/>
          <a:p>
            <a:r>
              <a:rPr lang="tr-TR" dirty="0" smtClean="0"/>
              <a:t>HARPUT, 19. YÜZYIL ORTALARINDA DOĞRUSÖNÜKLEŞMEYE VE YERLEŞİMİN ODAK NOKTASI BUGÜNKÜ ELAZIĞ’INBULUNDUĞU OVAYA DOĞRU KAYMAYA BAŞLADI.</a:t>
            </a:r>
            <a:endParaRPr lang="tr-TR" dirty="0"/>
          </a:p>
        </p:txBody>
      </p:sp>
      <p:pic>
        <p:nvPicPr>
          <p:cNvPr id="4" name="Picture 5" descr="elazig_"/>
          <p:cNvPicPr>
            <a:picLocks noChangeAspect="1" noChangeArrowheads="1"/>
          </p:cNvPicPr>
          <p:nvPr/>
        </p:nvPicPr>
        <p:blipFill>
          <a:blip r:embed="rId2"/>
          <a:srcRect/>
          <a:stretch>
            <a:fillRect/>
          </a:stretch>
        </p:blipFill>
        <p:spPr bwMode="auto">
          <a:xfrm>
            <a:off x="500034" y="4214818"/>
            <a:ext cx="8135937" cy="22050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1"/>
                                          </p:val>
                                        </p:tav>
                                        <p:tav tm="100000">
                                          <p:val>
                                            <p:strVal val="#ppt_x"/>
                                          </p:val>
                                        </p:tav>
                                      </p:tavLst>
                                    </p:anim>
                                    <p:anim calcmode="lin" valueType="num">
                                      <p:cBhvr>
                                        <p:cTn id="16"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6" descr="ulucamii"/>
          <p:cNvPicPr>
            <a:picLocks noGrp="1" noChangeAspect="1" noChangeArrowheads="1"/>
          </p:cNvPicPr>
          <p:nvPr>
            <p:ph idx="1"/>
          </p:nvPr>
        </p:nvPicPr>
        <p:blipFill>
          <a:blip r:embed="rId2"/>
          <a:srcRect/>
          <a:stretch>
            <a:fillRect/>
          </a:stretch>
        </p:blipFill>
        <p:spPr bwMode="auto">
          <a:xfrm>
            <a:off x="0" y="0"/>
            <a:ext cx="9144000" cy="6858001"/>
          </a:xfrm>
          <a:prstGeom prst="rect">
            <a:avLst/>
          </a:prstGeom>
          <a:noFill/>
          <a:ln w="9525">
            <a:noFill/>
            <a:miter lim="800000"/>
            <a:headEnd/>
            <a:tailEnd/>
          </a:ln>
        </p:spPr>
      </p:pic>
      <p:sp>
        <p:nvSpPr>
          <p:cNvPr id="5" name="4 Metin kutusu"/>
          <p:cNvSpPr txBox="1"/>
          <p:nvPr/>
        </p:nvSpPr>
        <p:spPr>
          <a:xfrm>
            <a:off x="0" y="428604"/>
            <a:ext cx="9144000" cy="5016758"/>
          </a:xfrm>
          <a:prstGeom prst="rect">
            <a:avLst/>
          </a:prstGeom>
          <a:noFill/>
        </p:spPr>
        <p:txBody>
          <a:bodyPr wrap="square" rtlCol="0">
            <a:spAutoFit/>
          </a:bodyPr>
          <a:lstStyle/>
          <a:p>
            <a:r>
              <a:rPr lang="tr-TR" sz="8000" b="1" i="1" u="sng" dirty="0" smtClean="0">
                <a:solidFill>
                  <a:srgbClr val="FF0000"/>
                </a:solidFill>
                <a:effectLst>
                  <a:outerShdw blurRad="38100" dist="38100" dir="2700000" algn="tl">
                    <a:srgbClr val="000000">
                      <a:alpha val="43137"/>
                    </a:srgbClr>
                  </a:outerShdw>
                </a:effectLst>
              </a:rPr>
              <a:t>ERENLER DİYARI, EVLİYALAR  YATAĞI, YİĞİLER OTAĞI ELAZIĞ…</a:t>
            </a:r>
            <a:endParaRPr lang="tr-TR" sz="8000" b="1" i="1" u="sng"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7"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HAZIRLAYAN=ORHAN KAYADURMUŞ</a:t>
            </a:r>
          </a:p>
          <a:p>
            <a:endParaRPr lang="tr-TR" dirty="0" smtClean="0"/>
          </a:p>
          <a:p>
            <a:r>
              <a:rPr lang="tr-TR" dirty="0" smtClean="0"/>
              <a:t>SINIF=6 A</a:t>
            </a:r>
          </a:p>
          <a:p>
            <a:endParaRPr lang="tr-TR" dirty="0" smtClean="0"/>
          </a:p>
          <a:p>
            <a:r>
              <a:rPr lang="tr-TR" dirty="0" smtClean="0"/>
              <a:t>OKULU=DOĞUKENT İ. Ö. O.</a:t>
            </a:r>
            <a:endParaRPr lang="tr-TR" dirty="0" smtClean="0"/>
          </a:p>
        </p:txBody>
      </p:sp>
    </p:spTree>
  </p:cSld>
  <p:clrMapOvr>
    <a:masterClrMapping/>
  </p:clrMapOvr>
  <p:transition>
    <p:dissolve/>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nodeType="clickEffect">
                                  <p:stCondLst>
                                    <p:cond delay="0"/>
                                  </p:stCondLst>
                                  <p:iterate type="lt">
                                    <p:tmPct val="10000"/>
                                  </p:iterate>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1"/>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öküm">
  <a:themeElements>
    <a:clrScheme name="Döküm">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Döküm">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TotalTime>
  <Words>120</Words>
  <PresentationFormat>Ekran Gösterisi (4:3)</PresentationFormat>
  <Paragraphs>13</Paragraphs>
  <Slides>6</Slides>
  <Notes>0</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Döküm</vt:lpstr>
      <vt:lpstr>        AZİZ ŞEHİR ELAZIĞ  </vt:lpstr>
      <vt:lpstr>AZİZ ŞEHİR ELAZIĞ</vt:lpstr>
      <vt:lpstr>HARPUT’TA TÜRK İZLERİ</vt:lpstr>
      <vt:lpstr>HARPUT’TAN ELAZIĞ’A</vt:lpstr>
      <vt:lpstr>Slayt 5</vt:lpstr>
      <vt:lpstr>Slayt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AZİZ ŞEHİR ELAZIĞ  </dc:title>
  <cp:lastModifiedBy>PC</cp:lastModifiedBy>
  <cp:revision>5</cp:revision>
  <dcterms:modified xsi:type="dcterms:W3CDTF">2012-11-17T16:04:30Z</dcterms:modified>
</cp:coreProperties>
</file>