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49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B7341124-FE6C-4A4D-A4B9-844B2C81B238}" type="datetimeFigureOut">
              <a:rPr lang="tr-TR" smtClean="0"/>
              <a:t>19.10.2012</a:t>
            </a:fld>
            <a:endParaRPr lang="tr-TR"/>
          </a:p>
        </p:txBody>
      </p:sp>
      <p:sp>
        <p:nvSpPr>
          <p:cNvPr id="20" name="19 Altbilgi Yer Tutucusu"/>
          <p:cNvSpPr>
            <a:spLocks noGrp="1"/>
          </p:cNvSpPr>
          <p:nvPr>
            <p:ph type="ftr" sz="quarter" idx="11"/>
          </p:nvPr>
        </p:nvSpPr>
        <p:spPr/>
        <p:txBody>
          <a:bodyPr/>
          <a:lstStyle>
            <a:extLst/>
          </a:lstStyle>
          <a:p>
            <a:endParaRPr lang="tr-TR"/>
          </a:p>
        </p:txBody>
      </p:sp>
      <p:sp>
        <p:nvSpPr>
          <p:cNvPr id="10" name="9 Slayt Numarası Yer Tutucusu"/>
          <p:cNvSpPr>
            <a:spLocks noGrp="1"/>
          </p:cNvSpPr>
          <p:nvPr>
            <p:ph type="sldNum" sz="quarter" idx="12"/>
          </p:nvPr>
        </p:nvSpPr>
        <p:spPr/>
        <p:txBody>
          <a:bodyPr/>
          <a:lstStyle>
            <a:extLst/>
          </a:lstStyle>
          <a:p>
            <a:fld id="{CCA6EDAF-8124-4C14-AF7D-DF2B721CD2D3}" type="slidenum">
              <a:rPr lang="tr-TR" smtClean="0"/>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7341124-FE6C-4A4D-A4B9-844B2C81B238}" type="datetimeFigureOut">
              <a:rPr lang="tr-TR" smtClean="0"/>
              <a:t>19.10.2012</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CCA6EDAF-8124-4C14-AF7D-DF2B721CD2D3}"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7341124-FE6C-4A4D-A4B9-844B2C81B238}" type="datetimeFigureOut">
              <a:rPr lang="tr-TR" smtClean="0"/>
              <a:t>19.10.2012</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CCA6EDAF-8124-4C14-AF7D-DF2B721CD2D3}"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7341124-FE6C-4A4D-A4B9-844B2C81B238}" type="datetimeFigureOut">
              <a:rPr lang="tr-TR" smtClean="0"/>
              <a:t>19.10.2012</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CCA6EDAF-8124-4C14-AF7D-DF2B721CD2D3}"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B7341124-FE6C-4A4D-A4B9-844B2C81B238}" type="datetimeFigureOut">
              <a:rPr lang="tr-TR" smtClean="0"/>
              <a:t>19.10.2012</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CCA6EDAF-8124-4C14-AF7D-DF2B721CD2D3}" type="slidenum">
              <a:rPr lang="tr-TR" smtClean="0"/>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B7341124-FE6C-4A4D-A4B9-844B2C81B238}" type="datetimeFigureOut">
              <a:rPr lang="tr-TR" smtClean="0"/>
              <a:t>19.10.2012</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CCA6EDAF-8124-4C14-AF7D-DF2B721CD2D3}"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B7341124-FE6C-4A4D-A4B9-844B2C81B238}" type="datetimeFigureOut">
              <a:rPr lang="tr-TR" smtClean="0"/>
              <a:t>19.10.2012</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CCA6EDAF-8124-4C14-AF7D-DF2B721CD2D3}"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B7341124-FE6C-4A4D-A4B9-844B2C81B238}" type="datetimeFigureOut">
              <a:rPr lang="tr-TR" smtClean="0"/>
              <a:t>19.10.2012</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CCA6EDAF-8124-4C14-AF7D-DF2B721CD2D3}"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B7341124-FE6C-4A4D-A4B9-844B2C81B238}" type="datetimeFigureOut">
              <a:rPr lang="tr-TR" smtClean="0"/>
              <a:t>19.10.2012</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CCA6EDAF-8124-4C14-AF7D-DF2B721CD2D3}" type="slidenum">
              <a:rPr lang="tr-TR" smtClean="0"/>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B7341124-FE6C-4A4D-A4B9-844B2C81B238}" type="datetimeFigureOut">
              <a:rPr lang="tr-TR" smtClean="0"/>
              <a:t>19.10.2012</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CCA6EDAF-8124-4C14-AF7D-DF2B721CD2D3}"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B7341124-FE6C-4A4D-A4B9-844B2C81B238}" type="datetimeFigureOut">
              <a:rPr lang="tr-TR" smtClean="0"/>
              <a:t>19.10.2012</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CCA6EDAF-8124-4C14-AF7D-DF2B721CD2D3}" type="slidenum">
              <a:rPr lang="tr-TR" smtClean="0"/>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7341124-FE6C-4A4D-A4B9-844B2C81B238}" type="datetimeFigureOut">
              <a:rPr lang="tr-TR" smtClean="0"/>
              <a:t>19.10.2012</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CCA6EDAF-8124-4C14-AF7D-DF2B721CD2D3}" type="slidenum">
              <a:rPr lang="tr-TR" smtClean="0"/>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ln/>
        </p:spPr>
        <p:style>
          <a:lnRef idx="1">
            <a:schemeClr val="accent2"/>
          </a:lnRef>
          <a:fillRef idx="3">
            <a:schemeClr val="accent2"/>
          </a:fillRef>
          <a:effectRef idx="2">
            <a:schemeClr val="accent2"/>
          </a:effectRef>
          <a:fontRef idx="minor">
            <a:schemeClr val="lt1"/>
          </a:fontRef>
        </p:style>
        <p:txBody>
          <a:bodyPr>
            <a:normAutofit fontScale="90000"/>
          </a:bodyPr>
          <a:lstStyle/>
          <a:p>
            <a:r>
              <a:rPr lang="tr-TR" dirty="0" smtClean="0"/>
              <a:t>                   ATATÜRK’ÜN SANAT                                                     			İLE İLGİLİ SÖZLERİ </a:t>
            </a:r>
            <a:endParaRPr lang="tr-TR" dirty="0"/>
          </a:p>
        </p:txBody>
      </p:sp>
      <p:sp>
        <p:nvSpPr>
          <p:cNvPr id="3" name="2 Alt Başlık"/>
          <p:cNvSpPr>
            <a:spLocks noGrp="1"/>
          </p:cNvSpPr>
          <p:nvPr>
            <p:ph type="subTitle" idx="1"/>
          </p:nvPr>
        </p:nvSpPr>
        <p:spPr/>
        <p:txBody>
          <a:bodyPr/>
          <a:lstStyle/>
          <a:p>
            <a:endParaRPr lang="tr-TR" dirty="0"/>
          </a:p>
        </p:txBody>
      </p:sp>
      <p:pic>
        <p:nvPicPr>
          <p:cNvPr id="1026" name="Picture 2" descr="http://t2.gstatic.com/images?q=tbn:ANd9GcRQrtwPiD-Hh8Bw-GjqFTb9d3DRMivEHzfY4bwz8qS20xSWmuiBpQ"/>
          <p:cNvPicPr>
            <a:picLocks noChangeAspect="1" noChangeArrowheads="1"/>
          </p:cNvPicPr>
          <p:nvPr/>
        </p:nvPicPr>
        <p:blipFill>
          <a:blip r:embed="rId2" cstate="print"/>
          <a:srcRect/>
          <a:stretch>
            <a:fillRect/>
          </a:stretch>
        </p:blipFill>
        <p:spPr bwMode="auto">
          <a:xfrm>
            <a:off x="5816674" y="3861048"/>
            <a:ext cx="2571750" cy="1771651"/>
          </a:xfrm>
          <a:prstGeom prst="rect">
            <a:avLst/>
          </a:prstGeom>
        </p:spPr>
        <p:style>
          <a:lnRef idx="2">
            <a:schemeClr val="accent1"/>
          </a:lnRef>
          <a:fillRef idx="1">
            <a:schemeClr val="lt1"/>
          </a:fillRef>
          <a:effectRef idx="0">
            <a:schemeClr val="accent1"/>
          </a:effectRef>
          <a:fontRef idx="minor">
            <a:schemeClr val="dk1"/>
          </a:fontRef>
        </p:style>
      </p:pic>
      <p:pic>
        <p:nvPicPr>
          <p:cNvPr id="1030" name="Picture 6" descr="http://t1.gstatic.com/images?q=tbn:ANd9GcTG27OiAVRd_FHG1nPwfs0nV32ehtc7QItUNoVFJQmkeLN08fjF2g"/>
          <p:cNvPicPr>
            <a:picLocks noChangeAspect="1" noChangeArrowheads="1"/>
          </p:cNvPicPr>
          <p:nvPr/>
        </p:nvPicPr>
        <p:blipFill>
          <a:blip r:embed="rId3" cstate="print"/>
          <a:srcRect/>
          <a:stretch>
            <a:fillRect/>
          </a:stretch>
        </p:blipFill>
        <p:spPr bwMode="auto">
          <a:xfrm>
            <a:off x="755576" y="2348880"/>
            <a:ext cx="2808312" cy="3312368"/>
          </a:xfrm>
          <a:prstGeom prst="rect">
            <a:avLst/>
          </a:prstGeom>
          <a:noFill/>
        </p:spPr>
      </p:pic>
    </p:spTree>
  </p:cSld>
  <p:clrMapOvr>
    <a:masterClrMapping/>
  </p:clrMapOvr>
  <p:transition advClick="0" advTm="10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200" dirty="0" smtClean="0"/>
              <a:t/>
            </a:r>
            <a:br>
              <a:rPr lang="tr-TR" sz="3200" dirty="0" smtClean="0"/>
            </a:br>
            <a:r>
              <a:rPr lang="tr-TR" sz="3200" dirty="0"/>
              <a:t/>
            </a:r>
            <a:br>
              <a:rPr lang="tr-TR" sz="3200" dirty="0"/>
            </a:br>
            <a:r>
              <a:rPr lang="tr-TR" sz="3200" dirty="0" smtClean="0"/>
              <a:t/>
            </a:r>
            <a:br>
              <a:rPr lang="tr-TR" sz="3200" dirty="0" smtClean="0"/>
            </a:br>
            <a:r>
              <a:rPr lang="tr-TR" sz="3200" dirty="0"/>
              <a:t/>
            </a:r>
            <a:br>
              <a:rPr lang="tr-TR" sz="3200" dirty="0"/>
            </a:br>
            <a:r>
              <a:rPr lang="tr-TR" sz="3200" dirty="0" smtClean="0"/>
              <a:t>Hayatta </a:t>
            </a:r>
            <a:r>
              <a:rPr lang="tr-TR" sz="3200" dirty="0"/>
              <a:t>müzik lazım değildir. Çünkü hayat müziktir. Müzik ile ilgisi olmayan varlıklar insan değildirler. Eğer söz konusu olan hayat, insan hayatı ise müzik mutlaka vardır. Müziksiz hayat zaten mevcut olamaz. Müzik hayatın neşesi, ruhu, sevinci ve her şeyidir. </a:t>
            </a:r>
          </a:p>
        </p:txBody>
      </p:sp>
      <p:pic>
        <p:nvPicPr>
          <p:cNvPr id="22530" name="Picture 2" descr="http://t1.gstatic.com/images?q=tbn:ANd9GcQjHjfwD6M3LyXogHGA0W3677tcr82p6vJMdKp-MjK72jwitfrPPA"/>
          <p:cNvPicPr>
            <a:picLocks noChangeAspect="1" noChangeArrowheads="1"/>
          </p:cNvPicPr>
          <p:nvPr/>
        </p:nvPicPr>
        <p:blipFill>
          <a:blip r:embed="rId2" cstate="print"/>
          <a:srcRect/>
          <a:stretch>
            <a:fillRect/>
          </a:stretch>
        </p:blipFill>
        <p:spPr bwMode="auto">
          <a:xfrm>
            <a:off x="1115615" y="3861049"/>
            <a:ext cx="2304255" cy="1728192"/>
          </a:xfrm>
          <a:prstGeom prst="rect">
            <a:avLst/>
          </a:prstGeom>
          <a:noFill/>
        </p:spPr>
      </p:pic>
      <p:pic>
        <p:nvPicPr>
          <p:cNvPr id="22532" name="Picture 4" descr="http://t1.gstatic.com/images?q=tbn:ANd9GcRfKqoRRGryTByJErE4nR3NvSXcl5IMx7mfXvmYarNROr4Gl9tX0Q"/>
          <p:cNvPicPr>
            <a:picLocks noChangeAspect="1" noChangeArrowheads="1"/>
          </p:cNvPicPr>
          <p:nvPr/>
        </p:nvPicPr>
        <p:blipFill>
          <a:blip r:embed="rId3" cstate="print"/>
          <a:srcRect/>
          <a:stretch>
            <a:fillRect/>
          </a:stretch>
        </p:blipFill>
        <p:spPr bwMode="auto">
          <a:xfrm>
            <a:off x="5508104" y="3789040"/>
            <a:ext cx="2571750" cy="1771651"/>
          </a:xfrm>
          <a:prstGeom prst="rect">
            <a:avLst/>
          </a:prstGeom>
          <a:noFill/>
        </p:spPr>
      </p:pic>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smtClean="0"/>
              <a:t>Sanatkar el </a:t>
            </a:r>
            <a:r>
              <a:rPr lang="tr-TR" sz="3600" dirty="0"/>
              <a:t>öpmez; sanatkarın eli öpülür</a:t>
            </a:r>
            <a:r>
              <a:rPr lang="tr-TR" sz="3600" dirty="0" smtClean="0"/>
              <a:t>!</a:t>
            </a:r>
            <a:endParaRPr lang="tr-TR" sz="3600" dirty="0"/>
          </a:p>
        </p:txBody>
      </p:sp>
      <p:pic>
        <p:nvPicPr>
          <p:cNvPr id="4098" name="Picture 2" descr="http://www.gorelehaber.com/haber/resimler/haber/elop.jpg"/>
          <p:cNvPicPr>
            <a:picLocks noChangeAspect="1" noChangeArrowheads="1"/>
          </p:cNvPicPr>
          <p:nvPr/>
        </p:nvPicPr>
        <p:blipFill>
          <a:blip r:embed="rId2" cstate="print"/>
          <a:srcRect/>
          <a:stretch>
            <a:fillRect/>
          </a:stretch>
        </p:blipFill>
        <p:spPr bwMode="auto">
          <a:xfrm>
            <a:off x="1979712" y="2132857"/>
            <a:ext cx="4915492" cy="3735776"/>
          </a:xfrm>
          <a:prstGeom prst="rect">
            <a:avLst/>
          </a:prstGeom>
          <a:noFill/>
        </p:spPr>
      </p:pic>
      <p:sp>
        <p:nvSpPr>
          <p:cNvPr id="6" name="5 İçerik Yer Tutucusu"/>
          <p:cNvSpPr>
            <a:spLocks noGrp="1"/>
          </p:cNvSpPr>
          <p:nvPr>
            <p:ph idx="1"/>
          </p:nvPr>
        </p:nvSpPr>
        <p:spPr/>
        <p:txBody>
          <a:bodyPr/>
          <a:lstStyle/>
          <a:p>
            <a:endParaRPr lang="tr-TR"/>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3100" dirty="0" smtClean="0"/>
              <a:t/>
            </a:r>
            <a:br>
              <a:rPr lang="tr-TR" sz="3100" dirty="0" smtClean="0"/>
            </a:br>
            <a:r>
              <a:rPr lang="tr-TR" sz="3100" dirty="0" smtClean="0"/>
              <a:t>Sanatsız </a:t>
            </a:r>
            <a:r>
              <a:rPr lang="tr-TR" sz="3100" dirty="0"/>
              <a:t>kalan bir milletin hayat damarlarından biri kopmuş demektir</a:t>
            </a:r>
            <a:r>
              <a:rPr lang="tr-TR" dirty="0"/>
              <a:t>.</a:t>
            </a:r>
            <a:br>
              <a:rPr lang="tr-TR" dirty="0"/>
            </a:br>
            <a:endParaRPr lang="tr-TR" dirty="0"/>
          </a:p>
        </p:txBody>
      </p:sp>
      <p:pic>
        <p:nvPicPr>
          <p:cNvPr id="15362" name="Picture 2" descr="http://t1.gstatic.com/images?q=tbn:ANd9GcQWNWfI7LdddgC-MUfeiNaJQhPBmlJYQf090Rr_sWwLeqCi7JwpEw"/>
          <p:cNvPicPr>
            <a:picLocks noChangeAspect="1" noChangeArrowheads="1"/>
          </p:cNvPicPr>
          <p:nvPr/>
        </p:nvPicPr>
        <p:blipFill>
          <a:blip r:embed="rId2" cstate="print"/>
          <a:srcRect/>
          <a:stretch>
            <a:fillRect/>
          </a:stretch>
        </p:blipFill>
        <p:spPr bwMode="auto">
          <a:xfrm>
            <a:off x="1743498" y="1484784"/>
            <a:ext cx="5414386" cy="4104456"/>
          </a:xfrm>
          <a:prstGeom prst="rect">
            <a:avLst/>
          </a:prstGeom>
          <a:noFill/>
        </p:spPr>
      </p:pic>
    </p:spTree>
  </p:cSld>
  <p:clrMapOvr>
    <a:masterClrMapping/>
  </p:clrMapOvr>
  <p:transition>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smtClean="0"/>
              <a:t/>
            </a:r>
            <a:br>
              <a:rPr lang="tr-TR" sz="3600" dirty="0" smtClean="0"/>
            </a:br>
            <a:r>
              <a:rPr lang="tr-TR" sz="3600" dirty="0" smtClean="0"/>
              <a:t>Hepiniz </a:t>
            </a:r>
            <a:r>
              <a:rPr lang="tr-TR" sz="3600" dirty="0"/>
              <a:t>milletvekili olabilirsiniz, bakan olabilirsiniz… Hatta cumhurbaşkanı olabilirsiniz. Fakat sanatkar olamazsınız.</a:t>
            </a:r>
          </a:p>
        </p:txBody>
      </p:sp>
      <p:pic>
        <p:nvPicPr>
          <p:cNvPr id="16386" name="Picture 2" descr="http://images.beyazgazete.com/haber/2010/10/5/20101005_iki-isim-arasinda-kararsiz-kaldilar_k.jpg"/>
          <p:cNvPicPr>
            <a:picLocks noChangeAspect="1" noChangeArrowheads="1"/>
          </p:cNvPicPr>
          <p:nvPr/>
        </p:nvPicPr>
        <p:blipFill>
          <a:blip r:embed="rId2" cstate="print"/>
          <a:srcRect/>
          <a:stretch>
            <a:fillRect/>
          </a:stretch>
        </p:blipFill>
        <p:spPr bwMode="auto">
          <a:xfrm>
            <a:off x="2483768" y="2492896"/>
            <a:ext cx="3781425" cy="2876551"/>
          </a:xfrm>
          <a:prstGeom prst="rect">
            <a:avLst/>
          </a:prstGeom>
          <a:noFill/>
        </p:spPr>
      </p:pic>
    </p:spTree>
  </p:cSld>
  <p:clrMapOvr>
    <a:masterClrMapping/>
  </p:clrMapOvr>
  <p:transition>
    <p:cut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dirty="0" smtClean="0"/>
              <a:t>Hayatlarını</a:t>
            </a:r>
            <a:r>
              <a:rPr lang="tr-TR" dirty="0"/>
              <a:t> büyük bir sanata vakfeden bu çocukları sevelim.</a:t>
            </a:r>
            <a:br>
              <a:rPr lang="tr-TR" dirty="0"/>
            </a:br>
            <a:endParaRPr lang="tr-TR" dirty="0"/>
          </a:p>
        </p:txBody>
      </p:sp>
      <p:pic>
        <p:nvPicPr>
          <p:cNvPr id="17410" name="Picture 2" descr="http://t2.gstatic.com/images?q=tbn:ANd9GcQfEgRCpwlmlCB8UUZVXLUtP-4hXovH3sDYNkohNpf03XB1e9TP"/>
          <p:cNvPicPr>
            <a:picLocks noChangeAspect="1" noChangeArrowheads="1"/>
          </p:cNvPicPr>
          <p:nvPr/>
        </p:nvPicPr>
        <p:blipFill>
          <a:blip r:embed="rId2" cstate="print"/>
          <a:srcRect/>
          <a:stretch>
            <a:fillRect/>
          </a:stretch>
        </p:blipFill>
        <p:spPr bwMode="auto">
          <a:xfrm>
            <a:off x="2555776" y="1988840"/>
            <a:ext cx="3888432" cy="2916324"/>
          </a:xfrm>
          <a:prstGeom prst="rect">
            <a:avLst/>
          </a:prstGeom>
          <a:noFill/>
        </p:spPr>
      </p:pic>
    </p:spTree>
  </p:cSld>
  <p:clrMapOvr>
    <a:masterClrMapping/>
  </p:clrMapOvr>
  <p:transition advClick="0" advTm="20000">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a:t/>
            </a:r>
            <a:br>
              <a:rPr lang="tr-TR" b="1" dirty="0"/>
            </a:br>
            <a:r>
              <a:rPr lang="tr-TR" sz="3600" b="1" dirty="0" smtClean="0"/>
              <a:t>Dünyada</a:t>
            </a:r>
            <a:r>
              <a:rPr lang="tr-TR" sz="3600" dirty="0"/>
              <a:t> medeni olmak, ilerlemek ve </a:t>
            </a:r>
            <a:r>
              <a:rPr lang="tr-TR" sz="3600" dirty="0" smtClean="0"/>
              <a:t>olgunlaşmak </a:t>
            </a:r>
            <a:r>
              <a:rPr lang="tr-TR" sz="3600" dirty="0"/>
              <a:t>isteyen herhangi bir millet mutlaka heykel yapacak ve heykeltıraş yetiştirecektir.</a:t>
            </a:r>
            <a:br>
              <a:rPr lang="tr-TR" sz="3600" dirty="0"/>
            </a:br>
            <a:endParaRPr lang="tr-TR" dirty="0"/>
          </a:p>
        </p:txBody>
      </p:sp>
      <p:sp>
        <p:nvSpPr>
          <p:cNvPr id="18434" name="AutoShape 2" descr="data:image/jpeg;base64,/9j/4AAQSkZJRgABAQAAAQABAAD/2wBDAAkGBwgHBgkIBwgKCgkLDRYPDQwMDRsUFRAWIB0iIiAdHx8kKDQsJCYxJx8fLT0tMTU3Ojo6Iys/RD84QzQ5Ojf/2wBDAQoKCg0MDRoPDxo3JR8lNzc3Nzc3Nzc3Nzc3Nzc3Nzc3Nzc3Nzc3Nzc3Nzc3Nzc3Nzc3Nzc3Nzc3Nzc3Nzc3Nzf/wAARCADAAQcDASIAAhEBAxEB/8QAHAAAAQUBAQEAAAAAAAAAAAAABQIDBAYHAQAI/8QAQBAAAgEDAwIFAQUHAwIEBwAAAQIDAAQRBRIhMUEGEyJRYXEUMoGRsQcVI0JSocEzYtHh8BYkNfElNDZDcqKy/8QAFgEBAQEAAAAAAAAAAAAAAAAAAAEC/8QAGhEBAQEBAQEBAAAAAAAAAAAAAAERMQIhQf/aAAwDAQACEQMRAD8AD3EixMcgnALcY5ApL3kKhWHKH+YA+5HSiZiAbJxivCJfUQM+9VkNiuoJX2IxJLYHHXj/AN+vtRDQ9QtodQjDvgsSoJHTt/f/ACKUkZPGOPpRPQox9uT0jhDkY6UE6C/tp5T5Um8YLHgjCjGTz7ZFPRapZPb+b5oCB9h46E5x+hp9rm2tpAJ5o42Y+lSwyfwqeIg0IfYPLb3HBFUDP3xZJI0by7SG28qTkjGaej1S2MskJZg6ByylDwFJBP04qX6AuAg4+KSpBboM+9BCfV7LBIm4x1CNg9e+Pg0x+9bQxGXefL37Gbbwp9XP/wCv9xRV4oy6u8alkyVJHIJ9qSyDqBj4xQSbbVrEQQQtIwZkyMoRnlRjHXPrU9O4pX71sMxI8mx5UV1UqScMARyOM80VtIVW0iCqOmTTnljrtH5UFd1bXLAaRcASMSoyPQeRt3Z/LPXHQ1md3Pbza3LtO4jH3Qee361smroBpzgAVl08Kvr842qRkAgj4qUEbGaKDMexyQeSFz3AP60XtJY5wpjz61LDPcBtp/v+tLtFXAJXnrmp4jwd2ASRjP8AiqEBMDJ7ilmLjOBmnUHQAZpWNo9qCP5ZHPzXRH6ugzjr708HUsVBVmHX3Fc5B5AoGvLJHLer3rhHGNoPzUpYTJyOB8mkTQHIQkZ9h7UA8Q5vIyRwW5o3Ovzk4oLemWwKTyqXiQ7mK9fyqZY6nbanAZ7Z96/dIPBU+xFAG8YMy6Xhc8sBVEiQq+SSMnNXjxg4WxjHu/H5VS2YFiQePk1KQidcg7jn345qu3qKLp8HPNH5ZMAqCdvyar15k3D/AFqVTBHtXUleM5Ryv0Nc5x2rmaiiNvq00QAdUkA96kfv4jO2Acnu2aCmvKOaaL94W1lnWb+Co2qO+e9eob4VXFtdP8KP716irJNAwJypAz2FMyRMvqOAPr0ovLgMCOM84xSHjUqccn2rTIbGjEjC9T2qdasbCK4u3QEQxM+M9cUuMZztH1PuK7eFU0y6FwTskjKDAzjPAoiR4W0Cw1iwTU7+V3vrgliwYfwx2AH0q7afp0dvaGCaUzJ2Dr2rLPDOrrpVnb/bnkEchIUKOmDg0ev/AB41vEr2tqNh6eax55+KRRPUpfs+uPaADY8XmxkDpzgj9PzrowO2SaqaeL7a71FLy6heOQRlAFwwIJH/ABVk03VrK/yLaZWcdVPWmiaOnP5Uhl5GCR71ICg9uvzXjEp96qDduMW0WB/KKVjArsSgW8Q/2iukUETWcfu8j3IFZgB/8eueCeeMH4rTtb/+S+pxWZQru1y6PcSEfXFKLTaY8tWPTv8AFTFZSeTg+9V6/wBetdNhKuytKvGwdjVZufG19JLutlWJR0GAf1qaNOTkc4wfioWs3iWOny3D78DA9C5OTVX8O+Mzc3CWl+iIznCSL0J9iO2aOa1d2ws5Yp5dm9Cox97OOwq6KFJrEsGpLdW6XKNvyd46jPQ1p1jMt15WfTuAJB4xWTPqsk15AXRnSEgEEYyAau1vqS6lbOtlLscrgBuCD/37VIq+C1V4zMuCqf6f19/mo9jpslxL58rN1yR7+1J0fUI7bTLW2uXAmWNQ+D/NjmilrqUBXbGQcHmqiHrdiDZMNgOPeqDHdLpuvRRIgVJxtfb0z2NaTqc5msZRDguVO0Z4zWR6f5kniJhqqCJ45AwzxtOf0pVGfGbZhhAAOSTmqcxIJB6VbfGEkci2zQuGVlLKQOo/7NVByzEgHOKlEeQ+vkn8e9Bbj1TMT70YkByc/wB6ESj1H6mopgiuYpzaKTioEYrqjkUsxP8A0N+VeCkNggg+1BafDpC6ZdH5X9a9XtFBGi3RH9a/rXqsWrm7+voMfNNs+X4x9aR5mGVuetJ3g8dvkVWD6ttAAXBPcnrUuGCO7ilgkBKyLg1DiTIBIyc9RRKwVXJQnOVIoM7swNW8R29jLLi3EuwYPQfFald+FNPvLD7JGNi8YIxkH3rHHin07WjGMiaKXgj61rmh61uRDPIEOMMW4GakUEt/2bXC3i+ZOrQ56gYOKf8AGOkw+GEtNU02PaquI50/qBHB+vFX9J08sMZBgjIOap37RGOo6XHY2kqSSSXMakBgSvXk/lVyCba3CXMEc8fKuoYEd81IJY9vmoen2q2dpHBGPSi4qVkZ70RYY8+RGD/SK4Wrqf6Mf/4iuEVRA1yQLaAdiayt72Kxu725nPpWQ4/3HPArUNeBNqo+aw3xRIwvHj7GRmI/HFSkQGe41C7O0PLLIxIVQSSTRq28F+IJ4966ZKB/uZVP5E0/4N1PTtFcXF3HKZX/AJlUHA/OtH1Hxba6XbW8729zJFOMoVUAY/GpIusYv7O80y58m7hkt5V52uMGjVtqT38bSzuTKOHyevHBq2+N7WDxLoJ1qyilje1XJDrjeuefyznNZ5pziITxMMP1/KnF6lRYwSe7HrXY7xklV4jjYeCKiGUeUMEbQOuO9espI1Ehkj8wcgc9DUFzfxZaoqC8tJPO2jDA8FcdacHjSCww8dkJt3Kk+mq9HOuoW1tayxKWj9KOPvHJ6VfNa0GyPh1P4aFrWLgrjOB1qoj+HfFd/qt7I/2ZRASMBc+j8e9GtZtINQt32MIblnULLgZBzVTs9T/dFosOliKaNz6pMcjNHtHu2vILy42yH7PH5jqvfHb8qsAjxicXEKA5Cx+3fNVdzjPFW7X7QXdwkiyEqyAqMde9AZtNw3pfj6dKUBpuM89u1CHIzVgvrRo4mfcCME8iq43BIrNUk0kfeA+a6aVCMyoPkUFjigVooepBUEmoupabvuBLEQAwHFES3/lowig+kD6U07SSlQi5PQDGc1USbKFrfQbjJB/iL0/CvVOjtbqTQ5IzburGQdVxXqsWp8ROFAU4p7BJGcqAOc1Dt584yO2OK9q8xTR7lg2D5ZHFEJuvENlaDYrmRh2Q8Z+tBL/xVezo0du32dCMZU+oj61XN1eOfqKzpi32dlbT2NrqDqzKgH3DzvB5yfy4oveeHV1aM3FndMD3iz0ql6T9qIkELuIFwZAGwpPaiFtqN1ayuIZWUngrmqNB8NaJINIubOa8dw6lY2Vv9M+4qJHoNr4djmvZpGllVS25j1/61TLHxDrFlds1kzBCeYj6gf8ArSfFGuT6h5ce51UZLRk9DTYLponiiz1WYQKGimxwjc7voaPId2M5rEtPums76C4TOY3DfXBraYJkmhSWM5R1DKfrSUq0x48tPoK9t445riD+Gn0FKYbFLNwB1JNaQI8Qttgj4zzWP3umLqQuJAxEsTOwwM7vita8QXCPbKYj5hGSQnJrLrbVE0+6kFxE/LE4xipRL0H91TaNbjUbQmWAEAg4L88D561dLfVNF1LTUtTbNJFFhZEaMgRfj/xWfaxr9jdQIsEciOCQeMDFPaZd6GiMbm+uDuXmPaduf1qarRdY1K3stBuXiiQwQQkqhPpPsPx4rCrm5M95PcSDDyuzkLwASc/lVk8SeKGvdOTTrUMtuuPMdjzJjoPpVRPJpaRIXEg27vT7d6diG2JwPpUSIlXBxR7RdFvtXOLSAmMvzI3Cj8aimrRHKbYlLNjIH05qesmpSzhHE8ka8Dfkqvziiuo2VvoemXMcMvn3Ug8ouBwv9WP0oFZRSSaLd3sl3LE8EipGOokJ7fhjNVBGyjnhvWtDEXuJHXYqLz+VXS/ddIsU0W2AF1cjzbtlP3E9vqen50O/Z1d2dtpV7e3UR+2RNgXD5PmKegXPfIqHBI1xezTTu0lzO/LZ6HsAPbHFIC8JWdPKZT1wc0mfR94PkTDcP5W/5ppWEJJx35YDnoff5p+G5zE+58AEYK+57VUV/XdLvLe1md4DtCn1J6hVc8OWVndXz/vGOZ4EXkQqSc9unatEmunj3Kj8gd+KYgjtvPaWNESd/TvRcMOO/vTFU3V9DsgZW00XSqhxiZMA/Q96r9tH/wCcRH/qwatfiO6uLdPszS+Yyg7ZQeGB/wA0NttBkbSP3sJRhHwynqfp+dSiyafpsKwIJw3IBGehyKn6VY2qagphjRXXJUu3GarDNKERRO2QMCu2UkguoFE/rZwM7unNBoOsTzNparItuCpG8JnHWvUAuID+6pispwZfUxPzXqsKEWkxOAOPkGn/ABAw/ck5PB4GPxFDrF8Ng1O1aOS50h441aR2ZQoUZJ5qCj4zR3QPD15q4MijyrVDh53HpHwPc/FXDw1+zpVCXWuvk9RbRn/+j/gfnVvuoEjtxBDEiRoMLGoAUD6VJDWc3trDZQfY7PeIhyzOeXb3qE1k+pK11ZEG7T/Wh7v/ALl/496sF7ZKb6RTkHYG5+c5qDaWklpqCXFvJhkOSR7fNUQLD7TLcCE6eqzKMepSG/L3o3feCYrwkx3Jgu1AV1f1IzYGfkf3oh461xrO10r7C224d/M3pgEBex+CT0+KX4evJryN55cF5J5CxHY7jQUDVfDOq6UWa5tHMQ/+7H6k/MdPxrS/B8Zl8L21zK+2NIyCx74JGKLJcBYiWI2qDuJ6VD1K4Gp6db2ulqFiD87V2gAfpTBNh1Ce5RvszuSDgBOBRiCzkkjBupS/fDc4oNoax2QMczdOASepqw206S52twvHWqIdxY2ewhoQ3vVY8R6Bb3dtuittwHYj/PUVeWUEdKZuIg0RGeo71UfPeraU9pIzIrbAeVbqtCWwOx/Ote1myt1vVM0W6NiVce4PBrKtYsJtM1GezmHqifAI6MOoI+owaxYsQm5PNIxzS81zrUUb8N6ZBczrLegmEHhBxv8Ax9q0EahHb2wSJFjhB2oE4wKpGlkLPBGpIXb0/CrNcGN4IkVnKMCCATjI69K1EoTqqLJOBHL5iE5JB4zn9elBLqR7dnswxXZKJVXGdzECrDPtIZMqg6lR/em7PTlkvG1CYjCR7VVhklhxux+nzQcsopksIreZ5GKndsJ4X44qbb28yYKAbs/zYzkfpSoMxvuGGUEZx9e/zTl7NGIvON40ap/KFGCe3z+FB64+1QHzLiVFt8ZZVjCn365/SvW18k8Z8tXCtxgfXrQ+7luNYYGQGO3jGURjy3yfy6U9BGQWHCDGNw7/ABVDuryAR74924Dk5647kfnUXSb+WNpJGKtG/DZ/lPam9VvDEGRWyrekAjH5UPLl8qi7Q2Mge9QTtXVdU0+aWNSJYG3ABeo7/wBqrsWo3EVlLZrK3kSEFk7ZHf4qz28rQJsZMLIu0j6jB49qp19A1rdywnOFPHyO1KOzXbu3BOBwOaXbTlZFbJyD71CGak245Gairi1wf/DQCE7d4P1Nephf/pw4/rH616r5KhW2QRxVj0nVotLlXfHvlfoSeAKr0UTKyjnrRPUbbdpaSLgSKxycc0Re7LXYb9GaCTIB2t7g1LjljnUFDubvWZW96y7dRtUyEAW7hB5BH830oqPEK2d/FcRNvtZ0GRn7p700GPEGnXsbC708oXRSrxyDIcZzQjTNQeVWE1obeXPpC87x+NW+aZrqwaS2Cs7rldx4JoNZT294HaFAs8Z2yRP95COMEVRWfF1oZdPhv0QjyW2uo/lB6H86NeBVEuiRsevmPn8aL3GnLeafPBKpAkjKnPY0N8EK8WhhCfUkrA/BBqB3xXfnTdIEMYAMxEY46Dqf0/vTfhbX7e2sLjICuiDAJ6mh/wC0YFrG1m5BWUr9OP8ApVIiuigxk0tGjJqYu3MkrgFTuHzR3Tb54sZyUYcc96yiDUZExhuBVn0nxHHtRDkHPPPFNGpW2owyxBjIB2NRtT1EJEWi9SgZNVTwyy3NzIjyHaSW9XercLGMgAHPGKqKHq2sKVnMkZAGcAe9VjxeW+w27llJOFbucbQRj9Pyq4eLtGm35tkTDZUgnFUi6tJriCdZizGBV2DrjOST/bFSqrNeQAyLnoTXWGCRXYeZkz/VWVGNLl2XiMBgLnGTRyO4Me5JThJHLq+e/cUAjYLPkcKo4FEbiRZLRQ/GM4x2NaQ+ge4uyiNsVx6t3P1ohc3TDYsbDy0UBMfy8cUO01n8hpBje/HPHA/7/tTFzeruENr6phgGTsnv9aAleXkduiqcNOTxEOCD3yahwXDyuZLr+KwPpOeE+lRIofLfLElyfU55Jp8ybHQOu4c+kc0E1bk+YqhB1wM5IqQk4Cs28b8/TGfih88yPkorglcblAXP/NR1do1YgEbuMk5oI+qSk3ECcbATgVKSRFIZCVG3Oe/4UKvmxcphs4TrUiNgcb8n5oorbSMZNwbAJxyM4qB4mtNyQ3aqQGGw/wCKKWJRSACAD146U5qNv5lg9vuZiTxn3HSiKMq9c1JtwM0ny+vFOxLgioqzIM+HiB/WP1r1Lj9Ph/n+ofrXqvk9JYijLg/oKdMS3SC0LhfM/wBNj2auGIKR6s/A7VFumbYm0EuDwB1FEDkNxouqq06+XKpwePTIp60/4ls4I3MtmoSNwJNi8qQf5l9vkVO+3W+oxLbazGwKjCzgcr9aU+iXkdn5S4vLM5MU0Ry0ZP8Aj3FBK8G6sXtRbSFcp0z3pnxZb3FrfJqun5jk/nK9/qO9VqyeXTr/AGuCjxthl9quqzx6hbBCFYMuOmccUEnw94ji1i1ZHQR3aDMiA8N8ileE5AsN4nVRPIevyapM0Mmi6pFdISED+rHsetGvDF2fMuIlb0yTNyPrTQU8bW32vQHZBl0IkHPYdf7GstrVdVuVQxW4wd+c9OlZ5rmmtY3R2jMT8qfb4pSIUZIHzS4y/IU4zTIJHeliYZHx1rKi1hd6hIwitRO8pGAEBJNGraHxg3qihvRxwSxGPzNVu11NrcN5RZSTxg4qZF4p1KAny7iXJGOWJqof1WbxHDJ5V/JcqcZ2s/UVG07VGS4EUjfwZGG/6VCuNQu7uRnnmd2PUscmnE02d9Ie+VHK+btBx2A5P6UAyUfxHAOQCcGnobY+Wk+cAscDHYd6ZwSamOzpZIWBUMuxV/qGSSfzqK9CwPmE+ripaM88caIMFzgCoFsfUR0yKkTylYVVDjIwfpVQ9faiyk21m52fdLjv9KVYQIiktycfmagW0Q3hj2NFbXDNtz09+RQLZsMSDnuM9hSYpFLYdcoOrb8Y49qdddrc+ke3NR3QAEkDI9+tUOyTqQuCQ2MH2r24mDBbr056Uw2DGOOeQa9kgAdveggX2ftWeegFPq5VNo9WRxTOoKVKP796KaXd2GF8+P19/aoqLDPKCSyEjuDR+z1GG6QoQVkC+kHvUm3h0eeVSkqbmxwWA5+cmmdTutMsnMENk6zrkCQnA+vzVQE0m4srfUZmvrdZl3EKp6DmiE9ppZRpAGjlPIQHpQ/V9GltLSLUhKrxz+vABBUmh0Uzs+WYknuagsl16NAQA/zf5r1N35x4fi+WFeqxfSf9o5wM8dKbuLv7LNbzgDCvyDQWHUTkFl/KlXt2lxBt6EHg0RoE1pHcRK0dsHWRcgkDHShcOn6tpspewVvJzkxFsig2geJriwRbeSQSRKMLuHT/AKUc0S81zVb8wW+o2qB8sA8Y/ICiK74pTdeQ3u0o1wCsiEYIZeD/AIprSr4wyAEng1ebzwBqmqXSy6nqcDBPu7Iz0+nSi1t+z3SIgDMZpXx13bR/amVVI1pY7nR5XVCcDP3elR/CUH/kDOw3Yk5FaxDoWmwW/ki1V0xgh/Vn868llaW8Rig06IR/0oigVcRnEkwuNVByAqJwMUK1O0mubqS5S1WWzX+GxZiAMdT/AHrUVs7Xzt66Sit/VtWqJ4htNakvZZbIyQwsfTFHL9334H40wZzINrsFOQDxXAoNFrvTJYcieKSNv9w60MeNozgistFxxhs0qZAhH0pKPg81xyXNBxTz1rU/BmlRaroK229WRAd2D91j1/HmqJoOjfboby4kzst4i+MdTjitG/ZQcaDcHIBMvJ/CrErPPFuiPo986DkbsNj8waCIXlcnjIHU84rU/wBpell4RdAZLxndz7dKyy3ZlVgB16npSwKj3CfLHPFSDHuyc1FDfxBg5P1zUhmPlgDr15NRXRgZ2/rT8bsFG0gZqMjHg/lTgOVAHvRE3z3dQpLDAr2PST3x7daajOc5I7AU8QwDA5HweKobZchc4z8Gu7Rs+Sa5jAwccdqVISEGcc9DQQ9QX0D4pq3iRfVPkj+kd/xpV1J61UcgHJFFgiLbRzpbJNGV9RU8g1BFms2MYltrZJIj0KOWI+tO291NMn2a8jJGPQxHI+M1JtXedSdLSOOXPqGfV/7cVBvBqKkLO5Iz0zVBPVpzPo1lYqDlep/M0KSzjQ8E5qQZi80KjJCKa6GLOPrQENXVV0OEYz6hXq9rH/pEI+RXqRaq4bFd3Uj6V6shxDg80X0nUJLO7hnjbDRsGH4UGHvT8TYqj6Ot7mKW3jmB4dQwzTodSM5HPzWWW/jp7W1jtktw7RoFyTweKaHjDUp3JTZEp7Kua1qNG1ua8jtGOmLG8w6B2xWcaz4i8U2DlJ4WhyThli3A/Q1OsNQkukb7Re3AmfoBxmq5aePNTtpikyi4jDEBXGDilod0zxJq13r1st3dvDbtIokUtgY+a02K2srliqLHkDqh7Vi+o3Mut6s0lnZpbFsDyoh37k/NHbGHxR4fVrhYm8tU3MCQePpUlGj3Oh2kkYScmRfZgKhv4H0O+jIaAqfeM4NVY/tMk+yeXNYr52ME7jip/hL9oFvLK8Wqt5WT6Hxx+NXYKl458IP4cnSSB2ltJDhWYcqfY0A0ixe+v4reNSWdgOK3rX9Og8SaLsidXRxuRhzmqF4I0Q6f4o2XqhSgby8/zH4/vUsNXHw/4Yi0nRJbdlV5JkJkOODx0qq/s0kez1LUdOd8CMnC++DWoyY8o8YG2sk0GVZfGuoyx4ETSsv98VRbPGaJcWyrIcRmNs498HFYhDuYlF+6Dk8Vt/jyynk0NJrYsDFncAeoIxWKxDY0m7jB6VKQymTMS3AFTUUNCJNv8xxUU4cnZwp4NSkz9mXjjJwaikORnpjNLAB/waZOM5HUmlglSMfnRCpN24bRx3HSpFvnbgjj3J7U1HKGyHGPmnQmAMd6Bxuedp+TUW8kIKn3HSpLAhz7964Jo4roeaM4Tgg+9UMaMPMumV1IDA5buB3qR58+l3UiRsq+YvpY8xt84+aaN4Ipg0Yxg8N7GnGu5JImLBXI9RVwCDUDL6g8b+ZJbqkxORInAP5cUUWyklsvtkkvnTSrkLkYWgU91GYQqWyICfVgk5+ntTK308fEUjogPC7uBTQTtYZoZW85CMocZpUpZT0I9s9qHLql33kz9RTiX0kxAkAODQH9VOdGgyO4r1I1SQfueAkdxXqRq9VgHiujr1pXlP8A0H8qWIJTjEbflUQkYrua8YZFxuQjNe8th94EUCzORKWQnGaIWl1uYb29I5OBQoxtuwBXVLIeMg1RbI76K29W8kjlcVXZbwtcLKijzFOd5HU1wzkwlTjJ74qMq801Fw8CXtlaagJbsEy/yluRk1r9qLS7gWRSkgYdRXz1azmFwyjntVq03xZdWFtsTAHY5xzVlFh/aZ4fsBZfbLaJIplPO3A3D5rJ43MUg+DR7XNeutSYCaQso7E5oA4JOalI2H9mfiUXFsNNu3AkT/SP9Q9qtOqadEL631JUy0LZbA5x3rCNEv3sL2G4jbDxtkZ6VvPhzWYNasVljI3Yw656GtSiXqNzEumzzCQbFiLZU9sVjXgieL98Fp8spbOc45z1NaN4s0e6msJ0sJmVJFIZO3NY/BDPpt60dxGySKeVYdaUjetTjW4sjCBlSmMe4r5+8Q25t9VnhUEDf0rb/C2pJqOlRPvy6qFYHrnFZV4/tTBrcjHnc5IpeH6rqqqLgdhmnIMmBB2wT16VGblc+w5p2HO1M5wFrKudHIJxTvX26ZpJAIPNdXGAKIdUKckqR9KkJHlB6uOlM267pVjALE5wvcmpCsBkhSh6FTyaBUkR4IB+fmoF7bzPcIyISCAAaLxyMGBIJAHWuCU+oxFhgcDNUBpYnhkMcyFZB1UikB/L5U9PftRHVHkupRJOWMoG3cKFTq3GT+FQNzsCBgAZ54pilv1pOKivCnoPvCmutOwfeFUWDWTjRbX616va1/6Na/WvUi3plEx/1ryiTzOo256U6q5PsK50PSqw9OmY0PWovlPI4GOKmTki3B64NMi4U4CkA9+KK4tuqnaoye+KkpYxxwtLLgcEgV2O6t48Dac460jULrNvIepZQAaALISzE4xk9K8OBSQcnNd4OKilLninjKcY6jFMk9AK4WohQUucYqbb6VLPGxVcke1D45trVZNE1cxSRQ4G1nG7jmgrbxtDIVcYwcc1YvCviCfSboKshWF2AfntmjPjjQIlhW8s19hIB+tUMFo3weopmD6QsNRt7y2jdHVlcZHNBvEPhi01WMtsG8HII6isn0nXrqw8opIxWM5UE8Cr/pXjeKVB9owCMbiK1KiBpsN54evgrn+EThgeMr8UO/aZaF3i1CIZhkA5/wB3/eKt+pahp2ox7Cy5IPJqpa/fJceHLm3ldZPLdTGw7f8ANXBQDnyz9KWoOxD/ALaSf9M9q6MeWpzzisKWCMDt7105z0HxSBgjtxSsenn3oHEPI3DipgVhtwqg1AXkD4qap9K7j+dUSd7bCAMcEVG3bm4YZz0xiulyTx7fnUQN/EK/NBMBTP8AGBZfg9DQ2+YvIWAwD0HsKkF8LjPB60iFPNZx24oBxyKTRC4tgOlRWhIqKaFSIByKZxinoQdw4oLBqybtFtMe9ert+pbQ7Y+zV6rIWiMmlcHyyff3qK2nz59I3fFTkvZoMkkNjoVNIXW40I80YOeuKvxj6G3VvNFE6yxsuPcYocIQx+lHtW12K5sZUyCxI5/Gqyt6oyc1KsTFhVcjAPHWm7nLQsPYUwL9R3pDXiNFJ2JFA2oz0pQUgZqMtyuetL+0qBUU8AQ30pDAmmzcqD1pBuR2oHQnNEdLUC5XJwcihIuVp63vxFIG64oNq07T01LQjvkMgJA5NZt4v0CTR75kcjn1Jz/LU7RfGUenx7sNu64B4z24oP4k8V3WuGL7Z5RaLcA6LgsD71q2YzN0Kjcqec1OgnK/dNBjcDNKW6A71loalvJMY3H6VCmuZGTYSSuc4zUQ3Qbq1JedSygUEsfcbjnFcHRc+3FNfaV2kZrguFAHI6UElBlSaUe4I7VG+0qMYNdNyucg0EhCOlSlyRz7ZocLtBnmno7xeMNVBBV/lK5qDcjbMSM0sX4znPUVGuLpGfNEPkbowdpqRpkRYzfQUPW8Ud6J6TeRqs5Y9cYoPTwN7VGe3OOhqdPeREnBpr7XHjrVEM2xweK7FbneOKlm5iYdRXIp4g+c1MNGZbctocS+z16ktqUY00KOcPXqsLr/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8436" name="AutoShape 4" descr="data:image/jpeg;base64,/9j/4AAQSkZJRgABAQAAAQABAAD/2wBDAAkGBwgHBgkIBwgKCgkLDRYPDQwMDRsUFRAWIB0iIiAdHx8kKDQsJCYxJx8fLT0tMTU3Ojo6Iys/RD84QzQ5Ojf/2wBDAQoKCg0MDRoPDxo3JR8lNzc3Nzc3Nzc3Nzc3Nzc3Nzc3Nzc3Nzc3Nzc3Nzc3Nzc3Nzc3Nzc3Nzc3Nzc3Nzc3Nzf/wAARCADAAQcDASIAAhEBAxEB/8QAHAAAAQUBAQEAAAAAAAAAAAAABQIDBAYHAQAI/8QAQBAAAgEDAwIFAQUHAwIEBwAAAQIDAAQRBRIhMUEGEyJRYXEUMoGRsQcVI0JSocEzYtHh8BYkNfElNDZDcqKy/8QAFgEBAQEAAAAAAAAAAAAAAAAAAAEC/8QAGhEBAQEBAQEBAAAAAAAAAAAAAAERMQIhQf/aAAwDAQACEQMRAD8AD3EixMcgnALcY5ApL3kKhWHKH+YA+5HSiZiAbJxivCJfUQM+9VkNiuoJX2IxJLYHHXj/AN+vtRDQ9QtodQjDvgsSoJHTt/f/ACKUkZPGOPpRPQox9uT0jhDkY6UE6C/tp5T5Um8YLHgjCjGTz7ZFPRapZPb+b5oCB9h46E5x+hp9rm2tpAJ5o42Y+lSwyfwqeIg0IfYPLb3HBFUDP3xZJI0by7SG28qTkjGaej1S2MskJZg6ByylDwFJBP04qX6AuAg4+KSpBboM+9BCfV7LBIm4x1CNg9e+Pg0x+9bQxGXefL37Gbbwp9XP/wCv9xRV4oy6u8alkyVJHIJ9qSyDqBj4xQSbbVrEQQQtIwZkyMoRnlRjHXPrU9O4pX71sMxI8mx5UV1UqScMARyOM80VtIVW0iCqOmTTnljrtH5UFd1bXLAaRcASMSoyPQeRt3Z/LPXHQ1md3Pbza3LtO4jH3Qee361smroBpzgAVl08Kvr842qRkAgj4qUEbGaKDMexyQeSFz3AP60XtJY5wpjz61LDPcBtp/v+tLtFXAJXnrmp4jwd2ASRjP8AiqEBMDJ7ilmLjOBmnUHQAZpWNo9qCP5ZHPzXRH6ugzjr708HUsVBVmHX3Fc5B5AoGvLJHLer3rhHGNoPzUpYTJyOB8mkTQHIQkZ9h7UA8Q5vIyRwW5o3Ovzk4oLemWwKTyqXiQ7mK9fyqZY6nbanAZ7Z96/dIPBU+xFAG8YMy6Xhc8sBVEiQq+SSMnNXjxg4WxjHu/H5VS2YFiQePk1KQidcg7jn345qu3qKLp8HPNH5ZMAqCdvyar15k3D/AFqVTBHtXUleM5Ryv0Nc5x2rmaiiNvq00QAdUkA96kfv4jO2Acnu2aCmvKOaaL94W1lnWb+Co2qO+e9eob4VXFtdP8KP716irJNAwJypAz2FMyRMvqOAPr0ovLgMCOM84xSHjUqccn2rTIbGjEjC9T2qdasbCK4u3QEQxM+M9cUuMZztH1PuK7eFU0y6FwTskjKDAzjPAoiR4W0Cw1iwTU7+V3vrgliwYfwx2AH0q7afp0dvaGCaUzJ2Dr2rLPDOrrpVnb/bnkEchIUKOmDg0ev/AB41vEr2tqNh6eax55+KRRPUpfs+uPaADY8XmxkDpzgj9PzrowO2SaqaeL7a71FLy6heOQRlAFwwIJH/ABVk03VrK/yLaZWcdVPWmiaOnP5Uhl5GCR71ICg9uvzXjEp96qDduMW0WB/KKVjArsSgW8Q/2iukUETWcfu8j3IFZgB/8eueCeeMH4rTtb/+S+pxWZQru1y6PcSEfXFKLTaY8tWPTv8AFTFZSeTg+9V6/wBetdNhKuytKvGwdjVZufG19JLutlWJR0GAf1qaNOTkc4wfioWs3iWOny3D78DA9C5OTVX8O+Mzc3CWl+iIznCSL0J9iO2aOa1d2ws5Yp5dm9Cox97OOwq6KFJrEsGpLdW6XKNvyd46jPQ1p1jMt15WfTuAJB4xWTPqsk15AXRnSEgEEYyAau1vqS6lbOtlLscrgBuCD/37VIq+C1V4zMuCqf6f19/mo9jpslxL58rN1yR7+1J0fUI7bTLW2uXAmWNQ+D/NjmilrqUBXbGQcHmqiHrdiDZMNgOPeqDHdLpuvRRIgVJxtfb0z2NaTqc5msZRDguVO0Z4zWR6f5kniJhqqCJ45AwzxtOf0pVGfGbZhhAAOSTmqcxIJB6VbfGEkci2zQuGVlLKQOo/7NVByzEgHOKlEeQ+vkn8e9Bbj1TMT70YkByc/wB6ESj1H6mopgiuYpzaKTioEYrqjkUsxP8A0N+VeCkNggg+1BafDpC6ZdH5X9a9XtFBGi3RH9a/rXqsWrm7+voMfNNs+X4x9aR5mGVuetJ3g8dvkVWD6ttAAXBPcnrUuGCO7ilgkBKyLg1DiTIBIyc9RRKwVXJQnOVIoM7swNW8R29jLLi3EuwYPQfFald+FNPvLD7JGNi8YIxkH3rHHin07WjGMiaKXgj61rmh61uRDPIEOMMW4GakUEt/2bXC3i+ZOrQ56gYOKf8AGOkw+GEtNU02PaquI50/qBHB+vFX9J08sMZBgjIOap37RGOo6XHY2kqSSSXMakBgSvXk/lVyCba3CXMEc8fKuoYEd81IJY9vmoen2q2dpHBGPSi4qVkZ70RYY8+RGD/SK4Wrqf6Mf/4iuEVRA1yQLaAdiayt72Kxu725nPpWQ4/3HPArUNeBNqo+aw3xRIwvHj7GRmI/HFSkQGe41C7O0PLLIxIVQSSTRq28F+IJ4966ZKB/uZVP5E0/4N1PTtFcXF3HKZX/AJlUHA/OtH1Hxba6XbW8729zJFOMoVUAY/GpIusYv7O80y58m7hkt5V52uMGjVtqT38bSzuTKOHyevHBq2+N7WDxLoJ1qyilje1XJDrjeuefyznNZ5pziITxMMP1/KnF6lRYwSe7HrXY7xklV4jjYeCKiGUeUMEbQOuO9espI1Ehkj8wcgc9DUFzfxZaoqC8tJPO2jDA8FcdacHjSCww8dkJt3Kk+mq9HOuoW1tayxKWj9KOPvHJ6VfNa0GyPh1P4aFrWLgrjOB1qoj+HfFd/qt7I/2ZRASMBc+j8e9GtZtINQt32MIblnULLgZBzVTs9T/dFosOliKaNz6pMcjNHtHu2vILy42yH7PH5jqvfHb8qsAjxicXEKA5Cx+3fNVdzjPFW7X7QXdwkiyEqyAqMde9AZtNw3pfj6dKUBpuM89u1CHIzVgvrRo4mfcCME8iq43BIrNUk0kfeA+a6aVCMyoPkUFjigVooepBUEmoupabvuBLEQAwHFES3/lowig+kD6U07SSlQi5PQDGc1USbKFrfQbjJB/iL0/CvVOjtbqTQ5IzburGQdVxXqsWp8ROFAU4p7BJGcqAOc1Dt584yO2OK9q8xTR7lg2D5ZHFEJuvENlaDYrmRh2Q8Z+tBL/xVezo0du32dCMZU+oj61XN1eOfqKzpi32dlbT2NrqDqzKgH3DzvB5yfy4oveeHV1aM3FndMD3iz0ql6T9qIkELuIFwZAGwpPaiFtqN1ayuIZWUngrmqNB8NaJINIubOa8dw6lY2Vv9M+4qJHoNr4djmvZpGllVS25j1/61TLHxDrFlds1kzBCeYj6gf8ArSfFGuT6h5ce51UZLRk9DTYLponiiz1WYQKGimxwjc7voaPId2M5rEtPums76C4TOY3DfXBraYJkmhSWM5R1DKfrSUq0x48tPoK9t445riD+Gn0FKYbFLNwB1JNaQI8Qttgj4zzWP3umLqQuJAxEsTOwwM7vita8QXCPbKYj5hGSQnJrLrbVE0+6kFxE/LE4xipRL0H91TaNbjUbQmWAEAg4L88D561dLfVNF1LTUtTbNJFFhZEaMgRfj/xWfaxr9jdQIsEciOCQeMDFPaZd6GiMbm+uDuXmPaduf1qarRdY1K3stBuXiiQwQQkqhPpPsPx4rCrm5M95PcSDDyuzkLwASc/lVk8SeKGvdOTTrUMtuuPMdjzJjoPpVRPJpaRIXEg27vT7d6diG2JwPpUSIlXBxR7RdFvtXOLSAmMvzI3Cj8aimrRHKbYlLNjIH05qesmpSzhHE8ka8Dfkqvziiuo2VvoemXMcMvn3Ug8ouBwv9WP0oFZRSSaLd3sl3LE8EipGOokJ7fhjNVBGyjnhvWtDEXuJHXYqLz+VXS/ddIsU0W2AF1cjzbtlP3E9vqen50O/Z1d2dtpV7e3UR+2RNgXD5PmKegXPfIqHBI1xezTTu0lzO/LZ6HsAPbHFIC8JWdPKZT1wc0mfR94PkTDcP5W/5ppWEJJx35YDnoff5p+G5zE+58AEYK+57VUV/XdLvLe1md4DtCn1J6hVc8OWVndXz/vGOZ4EXkQqSc9unatEmunj3Kj8gd+KYgjtvPaWNESd/TvRcMOO/vTFU3V9DsgZW00XSqhxiZMA/Q96r9tH/wCcRH/qwatfiO6uLdPszS+Yyg7ZQeGB/wA0NttBkbSP3sJRhHwynqfp+dSiyafpsKwIJw3IBGehyKn6VY2qagphjRXXJUu3GarDNKERRO2QMCu2UkguoFE/rZwM7unNBoOsTzNparItuCpG8JnHWvUAuID+6pispwZfUxPzXqsKEWkxOAOPkGn/ABAw/ck5PB4GPxFDrF8Ng1O1aOS50h441aR2ZQoUZJ5qCj4zR3QPD15q4MijyrVDh53HpHwPc/FXDw1+zpVCXWuvk9RbRn/+j/gfnVvuoEjtxBDEiRoMLGoAUD6VJDWc3trDZQfY7PeIhyzOeXb3qE1k+pK11ZEG7T/Wh7v/ALl/496sF7ZKb6RTkHYG5+c5qDaWklpqCXFvJhkOSR7fNUQLD7TLcCE6eqzKMepSG/L3o3feCYrwkx3Jgu1AV1f1IzYGfkf3oh461xrO10r7C224d/M3pgEBex+CT0+KX4evJryN55cF5J5CxHY7jQUDVfDOq6UWa5tHMQ/+7H6k/MdPxrS/B8Zl8L21zK+2NIyCx74JGKLJcBYiWI2qDuJ6VD1K4Gp6db2ulqFiD87V2gAfpTBNh1Ce5RvszuSDgBOBRiCzkkjBupS/fDc4oNoax2QMczdOASepqw206S52twvHWqIdxY2ewhoQ3vVY8R6Bb3dtuittwHYj/PUVeWUEdKZuIg0RGeo71UfPeraU9pIzIrbAeVbqtCWwOx/Ote1myt1vVM0W6NiVce4PBrKtYsJtM1GezmHqifAI6MOoI+owaxYsQm5PNIxzS81zrUUb8N6ZBczrLegmEHhBxv8Ax9q0EahHb2wSJFjhB2oE4wKpGlkLPBGpIXb0/CrNcGN4IkVnKMCCATjI69K1EoTqqLJOBHL5iE5JB4zn9elBLqR7dnswxXZKJVXGdzECrDPtIZMqg6lR/em7PTlkvG1CYjCR7VVhklhxux+nzQcsopksIreZ5GKndsJ4X44qbb28yYKAbs/zYzkfpSoMxvuGGUEZx9e/zTl7NGIvON40ap/KFGCe3z+FB64+1QHzLiVFt8ZZVjCn365/SvW18k8Z8tXCtxgfXrQ+7luNYYGQGO3jGURjy3yfy6U9BGQWHCDGNw7/ABVDuryAR74924Dk5647kfnUXSb+WNpJGKtG/DZ/lPam9VvDEGRWyrekAjH5UPLl8qi7Q2Mge9QTtXVdU0+aWNSJYG3ABeo7/wBqrsWo3EVlLZrK3kSEFk7ZHf4qz28rQJsZMLIu0j6jB49qp19A1rdywnOFPHyO1KOzXbu3BOBwOaXbTlZFbJyD71CGak245Gairi1wf/DQCE7d4P1Nephf/pw4/rH616r5KhW2QRxVj0nVotLlXfHvlfoSeAKr0UTKyjnrRPUbbdpaSLgSKxycc0Re7LXYb9GaCTIB2t7g1LjljnUFDubvWZW96y7dRtUyEAW7hB5BH830oqPEK2d/FcRNvtZ0GRn7p700GPEGnXsbC708oXRSrxyDIcZzQjTNQeVWE1obeXPpC87x+NW+aZrqwaS2Cs7rldx4JoNZT294HaFAs8Z2yRP95COMEVRWfF1oZdPhv0QjyW2uo/lB6H86NeBVEuiRsevmPn8aL3GnLeafPBKpAkjKnPY0N8EK8WhhCfUkrA/BBqB3xXfnTdIEMYAMxEY46Dqf0/vTfhbX7e2sLjICuiDAJ6mh/wC0YFrG1m5BWUr9OP8ApVIiuigxk0tGjJqYu3MkrgFTuHzR3Tb54sZyUYcc96yiDUZExhuBVn0nxHHtRDkHPPPFNGpW2owyxBjIB2NRtT1EJEWi9SgZNVTwyy3NzIjyHaSW9XercLGMgAHPGKqKHq2sKVnMkZAGcAe9VjxeW+w27llJOFbucbQRj9Pyq4eLtGm35tkTDZUgnFUi6tJriCdZizGBV2DrjOST/bFSqrNeQAyLnoTXWGCRXYeZkz/VWVGNLl2XiMBgLnGTRyO4Me5JThJHLq+e/cUAjYLPkcKo4FEbiRZLRQ/GM4x2NaQ+ge4uyiNsVx6t3P1ohc3TDYsbDy0UBMfy8cUO01n8hpBje/HPHA/7/tTFzeruENr6phgGTsnv9aAleXkduiqcNOTxEOCD3yahwXDyuZLr+KwPpOeE+lRIofLfLElyfU55Jp8ybHQOu4c+kc0E1bk+YqhB1wM5IqQk4Cs28b8/TGfih88yPkorglcblAXP/NR1do1YgEbuMk5oI+qSk3ECcbATgVKSRFIZCVG3Oe/4UKvmxcphs4TrUiNgcb8n5oorbSMZNwbAJxyM4qB4mtNyQ3aqQGGw/wCKKWJRSACAD146U5qNv5lg9vuZiTxn3HSiKMq9c1JtwM0ny+vFOxLgioqzIM+HiB/WP1r1Lj9Ph/n+ofrXqvk9JYijLg/oKdMS3SC0LhfM/wBNj2auGIKR6s/A7VFumbYm0EuDwB1FEDkNxouqq06+XKpwePTIp60/4ls4I3MtmoSNwJNi8qQf5l9vkVO+3W+oxLbazGwKjCzgcr9aU+iXkdn5S4vLM5MU0Ry0ZP8Aj3FBK8G6sXtRbSFcp0z3pnxZb3FrfJqun5jk/nK9/qO9VqyeXTr/AGuCjxthl9quqzx6hbBCFYMuOmccUEnw94ji1i1ZHQR3aDMiA8N8ileE5AsN4nVRPIevyapM0Mmi6pFdISED+rHsetGvDF2fMuIlb0yTNyPrTQU8bW32vQHZBl0IkHPYdf7GstrVdVuVQxW4wd+c9OlZ5rmmtY3R2jMT8qfb4pSIUZIHzS4y/IU4zTIJHeliYZHx1rKi1hd6hIwitRO8pGAEBJNGraHxg3qihvRxwSxGPzNVu11NrcN5RZSTxg4qZF4p1KAny7iXJGOWJqof1WbxHDJ5V/JcqcZ2s/UVG07VGS4EUjfwZGG/6VCuNQu7uRnnmd2PUscmnE02d9Ie+VHK+btBx2A5P6UAyUfxHAOQCcGnobY+Wk+cAscDHYd6ZwSamOzpZIWBUMuxV/qGSSfzqK9CwPmE+ripaM88caIMFzgCoFsfUR0yKkTylYVVDjIwfpVQ9faiyk21m52fdLjv9KVYQIiktycfmagW0Q3hj2NFbXDNtz09+RQLZsMSDnuM9hSYpFLYdcoOrb8Y49qdddrc+ke3NR3QAEkDI9+tUOyTqQuCQ2MH2r24mDBbr056Uw2DGOOeQa9kgAdveggX2ftWeegFPq5VNo9WRxTOoKVKP796KaXd2GF8+P19/aoqLDPKCSyEjuDR+z1GG6QoQVkC+kHvUm3h0eeVSkqbmxwWA5+cmmdTutMsnMENk6zrkCQnA+vzVQE0m4srfUZmvrdZl3EKp6DmiE9ppZRpAGjlPIQHpQ/V9GltLSLUhKrxz+vABBUmh0Uzs+WYknuagsl16NAQA/zf5r1N35x4fi+WFeqxfSf9o5wM8dKbuLv7LNbzgDCvyDQWHUTkFl/KlXt2lxBt6EHg0RoE1pHcRK0dsHWRcgkDHShcOn6tpspewVvJzkxFsig2geJriwRbeSQSRKMLuHT/AKUc0S81zVb8wW+o2qB8sA8Y/ICiK74pTdeQ3u0o1wCsiEYIZeD/AIprSr4wyAEng1ebzwBqmqXSy6nqcDBPu7Iz0+nSi1t+z3SIgDMZpXx13bR/amVVI1pY7nR5XVCcDP3elR/CUH/kDOw3Yk5FaxDoWmwW/ki1V0xgh/Vn868llaW8Rig06IR/0oigVcRnEkwuNVByAqJwMUK1O0mubqS5S1WWzX+GxZiAMdT/AHrUVs7Xzt66Sit/VtWqJ4htNakvZZbIyQwsfTFHL9334H40wZzINrsFOQDxXAoNFrvTJYcieKSNv9w60MeNozgistFxxhs0qZAhH0pKPg81xyXNBxTz1rU/BmlRaroK229WRAd2D91j1/HmqJoOjfboby4kzst4i+MdTjitG/ZQcaDcHIBMvJ/CrErPPFuiPo986DkbsNj8waCIXlcnjIHU84rU/wBpell4RdAZLxndz7dKyy3ZlVgB16npSwKj3CfLHPFSDHuyc1FDfxBg5P1zUhmPlgDr15NRXRgZ2/rT8bsFG0gZqMjHg/lTgOVAHvRE3z3dQpLDAr2PST3x7daajOc5I7AU8QwDA5HweKobZchc4z8Gu7Rs+Sa5jAwccdqVISEGcc9DQQ9QX0D4pq3iRfVPkj+kd/xpV1J61UcgHJFFgiLbRzpbJNGV9RU8g1BFms2MYltrZJIj0KOWI+tO291NMn2a8jJGPQxHI+M1JtXedSdLSOOXPqGfV/7cVBvBqKkLO5Iz0zVBPVpzPo1lYqDlep/M0KSzjQ8E5qQZi80KjJCKa6GLOPrQENXVV0OEYz6hXq9rH/pEI+RXqRaq4bFd3Uj6V6shxDg80X0nUJLO7hnjbDRsGH4UGHvT8TYqj6Ot7mKW3jmB4dQwzTodSM5HPzWWW/jp7W1jtktw7RoFyTweKaHjDUp3JTZEp7Kua1qNG1ua8jtGOmLG8w6B2xWcaz4i8U2DlJ4WhyThli3A/Q1OsNQkukb7Re3AmfoBxmq5aePNTtpikyi4jDEBXGDilod0zxJq13r1st3dvDbtIokUtgY+a02K2srliqLHkDqh7Vi+o3Mut6s0lnZpbFsDyoh37k/NHbGHxR4fVrhYm8tU3MCQePpUlGj3Oh2kkYScmRfZgKhv4H0O+jIaAqfeM4NVY/tMk+yeXNYr52ME7jip/hL9oFvLK8Wqt5WT6Hxx+NXYKl458IP4cnSSB2ltJDhWYcqfY0A0ixe+v4reNSWdgOK3rX9Og8SaLsidXRxuRhzmqF4I0Q6f4o2XqhSgby8/zH4/vUsNXHw/4Yi0nRJbdlV5JkJkOODx0qq/s0kez1LUdOd8CMnC++DWoyY8o8YG2sk0GVZfGuoyx4ETSsv98VRbPGaJcWyrIcRmNs498HFYhDuYlF+6Dk8Vt/jyynk0NJrYsDFncAeoIxWKxDY0m7jB6VKQymTMS3AFTUUNCJNv8xxUU4cnZwp4NSkz9mXjjJwaikORnpjNLAB/waZOM5HUmlglSMfnRCpN24bRx3HSpFvnbgjj3J7U1HKGyHGPmnQmAMd6Bxuedp+TUW8kIKn3HSpLAhz7964Jo4roeaM4Tgg+9UMaMPMumV1IDA5buB3qR58+l3UiRsq+YvpY8xt84+aaN4Ipg0Yxg8N7GnGu5JImLBXI9RVwCDUDL6g8b+ZJbqkxORInAP5cUUWyklsvtkkvnTSrkLkYWgU91GYQqWyICfVgk5+ntTK308fEUjogPC7uBTQTtYZoZW85CMocZpUpZT0I9s9qHLql33kz9RTiX0kxAkAODQH9VOdGgyO4r1I1SQfueAkdxXqRq9VgHiujr1pXlP8A0H8qWIJTjEbflUQkYrua8YZFxuQjNe8th94EUCzORKWQnGaIWl1uYb29I5OBQoxtuwBXVLIeMg1RbI76K29W8kjlcVXZbwtcLKijzFOd5HU1wzkwlTjJ74qMq801Fw8CXtlaagJbsEy/yluRk1r9qLS7gWRSkgYdRXz1azmFwyjntVq03xZdWFtsTAHY5xzVlFh/aZ4fsBZfbLaJIplPO3A3D5rJ43MUg+DR7XNeutSYCaQso7E5oA4JOalI2H9mfiUXFsNNu3AkT/SP9Q9qtOqadEL631JUy0LZbA5x3rCNEv3sL2G4jbDxtkZ6VvPhzWYNasVljI3Yw656GtSiXqNzEumzzCQbFiLZU9sVjXgieL98Fp8spbOc45z1NaN4s0e6msJ0sJmVJFIZO3NY/BDPpt60dxGySKeVYdaUjetTjW4sjCBlSmMe4r5+8Q25t9VnhUEDf0rb/C2pJqOlRPvy6qFYHrnFZV4/tTBrcjHnc5IpeH6rqqqLgdhmnIMmBB2wT16VGblc+w5p2HO1M5wFrKudHIJxTvX26ZpJAIPNdXGAKIdUKckqR9KkJHlB6uOlM267pVjALE5wvcmpCsBkhSh6FTyaBUkR4IB+fmoF7bzPcIyISCAAaLxyMGBIJAHWuCU+oxFhgcDNUBpYnhkMcyFZB1UikB/L5U9PftRHVHkupRJOWMoG3cKFTq3GT+FQNzsCBgAZ54pilv1pOKivCnoPvCmutOwfeFUWDWTjRbX616va1/6Na/WvUi3plEx/1ryiTzOo256U6q5PsK50PSqw9OmY0PWovlPI4GOKmTki3B64NMi4U4CkA9+KK4tuqnaoye+KkpYxxwtLLgcEgV2O6t48Dac460jULrNvIepZQAaALISzE4xk9K8OBSQcnNd4OKilLninjKcY6jFMk9AK4WohQUucYqbb6VLPGxVcke1D45trVZNE1cxSRQ4G1nG7jmgrbxtDIVcYwcc1YvCviCfSboKshWF2AfntmjPjjQIlhW8s19hIB+tUMFo3weopmD6QsNRt7y2jdHVlcZHNBvEPhi01WMtsG8HII6isn0nXrqw8opIxWM5UE8Cr/pXjeKVB9owCMbiK1KiBpsN54evgrn+EThgeMr8UO/aZaF3i1CIZhkA5/wB3/eKt+pahp2ox7Cy5IPJqpa/fJceHLm3ldZPLdTGw7f8ANXBQDnyz9KWoOxD/ALaSf9M9q6MeWpzzisKWCMDt7105z0HxSBgjtxSsenn3oHEPI3DipgVhtwqg1AXkD4qap9K7j+dUSd7bCAMcEVG3bm4YZz0xiulyTx7fnUQN/EK/NBMBTP8AGBZfg9DQ2+YvIWAwD0HsKkF8LjPB60iFPNZx24oBxyKTRC4tgOlRWhIqKaFSIByKZxinoQdw4oLBqybtFtMe9ert+pbQ7Y+zV6rIWiMmlcHyyff3qK2nz59I3fFTkvZoMkkNjoVNIXW40I80YOeuKvxj6G3VvNFE6yxsuPcYocIQx+lHtW12K5sZUyCxI5/Gqyt6oyc1KsTFhVcjAPHWm7nLQsPYUwL9R3pDXiNFJ2JFA2oz0pQUgZqMtyuetL+0qBUU8AQ30pDAmmzcqD1pBuR2oHQnNEdLUC5XJwcihIuVp63vxFIG64oNq07T01LQjvkMgJA5NZt4v0CTR75kcjn1Jz/LU7RfGUenx7sNu64B4z24oP4k8V3WuGL7Z5RaLcA6LgsD71q2YzN0Kjcqec1OgnK/dNBjcDNKW6A71loalvJMY3H6VCmuZGTYSSuc4zUQ3Qbq1JedSygUEsfcbjnFcHRc+3FNfaV2kZrguFAHI6UElBlSaUe4I7VG+0qMYNdNyucg0EhCOlSlyRz7ZocLtBnmno7xeMNVBBV/lK5qDcjbMSM0sX4znPUVGuLpGfNEPkbowdpqRpkRYzfQUPW8Ud6J6TeRqs5Y9cYoPTwN7VGe3OOhqdPeREnBpr7XHjrVEM2xweK7FbneOKlm5iYdRXIp4g+c1MNGZbctocS+z16ktqUY00KOcPXqsLr/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8438" name="AutoShape 6" descr="data:image/jpeg;base64,/9j/4AAQSkZJRgABAQAAAQABAAD/2wBDAAkGBwgHBgkIBwgKCgkLDRYPDQwMDRsUFRAWIB0iIiAdHx8kKDQsJCYxJx8fLT0tMTU3Ojo6Iys/RD84QzQ5Ojf/2wBDAQoKCg0MDRoPDxo3JR8lNzc3Nzc3Nzc3Nzc3Nzc3Nzc3Nzc3Nzc3Nzc3Nzc3Nzc3Nzc3Nzc3Nzc3Nzc3Nzc3Nzf/wAARCADAAQcDASIAAhEBAxEB/8QAHAAAAQUBAQEAAAAAAAAAAAAABQIDBAYHAQAI/8QAQBAAAgEDAwIFAQUHAwIEBwAAAQIDAAQRBRIhMUEGEyJRYXEUMoGRsQcVI0JSocEzYtHh8BYkNfElNDZDcqKy/8QAFgEBAQEAAAAAAAAAAAAAAAAAAAEC/8QAGhEBAQEBAQEBAAAAAAAAAAAAAAERMQIhQf/aAAwDAQACEQMRAD8AD3EixMcgnALcY5ApL3kKhWHKH+YA+5HSiZiAbJxivCJfUQM+9VkNiuoJX2IxJLYHHXj/AN+vtRDQ9QtodQjDvgsSoJHTt/f/ACKUkZPGOPpRPQox9uT0jhDkY6UE6C/tp5T5Um8YLHgjCjGTz7ZFPRapZPb+b5oCB9h46E5x+hp9rm2tpAJ5o42Y+lSwyfwqeIg0IfYPLb3HBFUDP3xZJI0by7SG28qTkjGaej1S2MskJZg6ByylDwFJBP04qX6AuAg4+KSpBboM+9BCfV7LBIm4x1CNg9e+Pg0x+9bQxGXefL37Gbbwp9XP/wCv9xRV4oy6u8alkyVJHIJ9qSyDqBj4xQSbbVrEQQQtIwZkyMoRnlRjHXPrU9O4pX71sMxI8mx5UV1UqScMARyOM80VtIVW0iCqOmTTnljrtH5UFd1bXLAaRcASMSoyPQeRt3Z/LPXHQ1md3Pbza3LtO4jH3Qee361smroBpzgAVl08Kvr842qRkAgj4qUEbGaKDMexyQeSFz3AP60XtJY5wpjz61LDPcBtp/v+tLtFXAJXnrmp4jwd2ASRjP8AiqEBMDJ7ilmLjOBmnUHQAZpWNo9qCP5ZHPzXRH6ugzjr708HUsVBVmHX3Fc5B5AoGvLJHLer3rhHGNoPzUpYTJyOB8mkTQHIQkZ9h7UA8Q5vIyRwW5o3Ovzk4oLemWwKTyqXiQ7mK9fyqZY6nbanAZ7Z96/dIPBU+xFAG8YMy6Xhc8sBVEiQq+SSMnNXjxg4WxjHu/H5VS2YFiQePk1KQidcg7jn345qu3qKLp8HPNH5ZMAqCdvyar15k3D/AFqVTBHtXUleM5Ryv0Nc5x2rmaiiNvq00QAdUkA96kfv4jO2Acnu2aCmvKOaaL94W1lnWb+Co2qO+e9eob4VXFtdP8KP716irJNAwJypAz2FMyRMvqOAPr0ovLgMCOM84xSHjUqccn2rTIbGjEjC9T2qdasbCK4u3QEQxM+M9cUuMZztH1PuK7eFU0y6FwTskjKDAzjPAoiR4W0Cw1iwTU7+V3vrgliwYfwx2AH0q7afp0dvaGCaUzJ2Dr2rLPDOrrpVnb/bnkEchIUKOmDg0ev/AB41vEr2tqNh6eax55+KRRPUpfs+uPaADY8XmxkDpzgj9PzrowO2SaqaeL7a71FLy6heOQRlAFwwIJH/ABVk03VrK/yLaZWcdVPWmiaOnP5Uhl5GCR71ICg9uvzXjEp96qDduMW0WB/KKVjArsSgW8Q/2iukUETWcfu8j3IFZgB/8eueCeeMH4rTtb/+S+pxWZQru1y6PcSEfXFKLTaY8tWPTv8AFTFZSeTg+9V6/wBetdNhKuytKvGwdjVZufG19JLutlWJR0GAf1qaNOTkc4wfioWs3iWOny3D78DA9C5OTVX8O+Mzc3CWl+iIznCSL0J9iO2aOa1d2ws5Yp5dm9Cox97OOwq6KFJrEsGpLdW6XKNvyd46jPQ1p1jMt15WfTuAJB4xWTPqsk15AXRnSEgEEYyAau1vqS6lbOtlLscrgBuCD/37VIq+C1V4zMuCqf6f19/mo9jpslxL58rN1yR7+1J0fUI7bTLW2uXAmWNQ+D/NjmilrqUBXbGQcHmqiHrdiDZMNgOPeqDHdLpuvRRIgVJxtfb0z2NaTqc5msZRDguVO0Z4zWR6f5kniJhqqCJ45AwzxtOf0pVGfGbZhhAAOSTmqcxIJB6VbfGEkci2zQuGVlLKQOo/7NVByzEgHOKlEeQ+vkn8e9Bbj1TMT70YkByc/wB6ESj1H6mopgiuYpzaKTioEYrqjkUsxP8A0N+VeCkNggg+1BafDpC6ZdH5X9a9XtFBGi3RH9a/rXqsWrm7+voMfNNs+X4x9aR5mGVuetJ3g8dvkVWD6ttAAXBPcnrUuGCO7ilgkBKyLg1DiTIBIyc9RRKwVXJQnOVIoM7swNW8R29jLLi3EuwYPQfFald+FNPvLD7JGNi8YIxkH3rHHin07WjGMiaKXgj61rmh61uRDPIEOMMW4GakUEt/2bXC3i+ZOrQ56gYOKf8AGOkw+GEtNU02PaquI50/qBHB+vFX9J08sMZBgjIOap37RGOo6XHY2kqSSSXMakBgSvXk/lVyCba3CXMEc8fKuoYEd81IJY9vmoen2q2dpHBGPSi4qVkZ70RYY8+RGD/SK4Wrqf6Mf/4iuEVRA1yQLaAdiayt72Kxu725nPpWQ4/3HPArUNeBNqo+aw3xRIwvHj7GRmI/HFSkQGe41C7O0PLLIxIVQSSTRq28F+IJ4966ZKB/uZVP5E0/4N1PTtFcXF3HKZX/AJlUHA/OtH1Hxba6XbW8729zJFOMoVUAY/GpIusYv7O80y58m7hkt5V52uMGjVtqT38bSzuTKOHyevHBq2+N7WDxLoJ1qyilje1XJDrjeuefyznNZ5pziITxMMP1/KnF6lRYwSe7HrXY7xklV4jjYeCKiGUeUMEbQOuO9espI1Ehkj8wcgc9DUFzfxZaoqC8tJPO2jDA8FcdacHjSCww8dkJt3Kk+mq9HOuoW1tayxKWj9KOPvHJ6VfNa0GyPh1P4aFrWLgrjOB1qoj+HfFd/qt7I/2ZRASMBc+j8e9GtZtINQt32MIblnULLgZBzVTs9T/dFosOliKaNz6pMcjNHtHu2vILy42yH7PH5jqvfHb8qsAjxicXEKA5Cx+3fNVdzjPFW7X7QXdwkiyEqyAqMde9AZtNw3pfj6dKUBpuM89u1CHIzVgvrRo4mfcCME8iq43BIrNUk0kfeA+a6aVCMyoPkUFjigVooepBUEmoupabvuBLEQAwHFES3/lowig+kD6U07SSlQi5PQDGc1USbKFrfQbjJB/iL0/CvVOjtbqTQ5IzburGQdVxXqsWp8ROFAU4p7BJGcqAOc1Dt584yO2OK9q8xTR7lg2D5ZHFEJuvENlaDYrmRh2Q8Z+tBL/xVezo0du32dCMZU+oj61XN1eOfqKzpi32dlbT2NrqDqzKgH3DzvB5yfy4oveeHV1aM3FndMD3iz0ql6T9qIkELuIFwZAGwpPaiFtqN1ayuIZWUngrmqNB8NaJINIubOa8dw6lY2Vv9M+4qJHoNr4djmvZpGllVS25j1/61TLHxDrFlds1kzBCeYj6gf8ArSfFGuT6h5ce51UZLRk9DTYLponiiz1WYQKGimxwjc7voaPId2M5rEtPums76C4TOY3DfXBraYJkmhSWM5R1DKfrSUq0x48tPoK9t445riD+Gn0FKYbFLNwB1JNaQI8Qttgj4zzWP3umLqQuJAxEsTOwwM7vita8QXCPbKYj5hGSQnJrLrbVE0+6kFxE/LE4xipRL0H91TaNbjUbQmWAEAg4L88D561dLfVNF1LTUtTbNJFFhZEaMgRfj/xWfaxr9jdQIsEciOCQeMDFPaZd6GiMbm+uDuXmPaduf1qarRdY1K3stBuXiiQwQQkqhPpPsPx4rCrm5M95PcSDDyuzkLwASc/lVk8SeKGvdOTTrUMtuuPMdjzJjoPpVRPJpaRIXEg27vT7d6diG2JwPpUSIlXBxR7RdFvtXOLSAmMvzI3Cj8aimrRHKbYlLNjIH05qesmpSzhHE8ka8Dfkqvziiuo2VvoemXMcMvn3Ug8ouBwv9WP0oFZRSSaLd3sl3LE8EipGOokJ7fhjNVBGyjnhvWtDEXuJHXYqLz+VXS/ddIsU0W2AF1cjzbtlP3E9vqen50O/Z1d2dtpV7e3UR+2RNgXD5PmKegXPfIqHBI1xezTTu0lzO/LZ6HsAPbHFIC8JWdPKZT1wc0mfR94PkTDcP5W/5ppWEJJx35YDnoff5p+G5zE+58AEYK+57VUV/XdLvLe1md4DtCn1J6hVc8OWVndXz/vGOZ4EXkQqSc9unatEmunj3Kj8gd+KYgjtvPaWNESd/TvRcMOO/vTFU3V9DsgZW00XSqhxiZMA/Q96r9tH/wCcRH/qwatfiO6uLdPszS+Yyg7ZQeGB/wA0NttBkbSP3sJRhHwynqfp+dSiyafpsKwIJw3IBGehyKn6VY2qagphjRXXJUu3GarDNKERRO2QMCu2UkguoFE/rZwM7unNBoOsTzNparItuCpG8JnHWvUAuID+6pispwZfUxPzXqsKEWkxOAOPkGn/ABAw/ck5PB4GPxFDrF8Ng1O1aOS50h441aR2ZQoUZJ5qCj4zR3QPD15q4MijyrVDh53HpHwPc/FXDw1+zpVCXWuvk9RbRn/+j/gfnVvuoEjtxBDEiRoMLGoAUD6VJDWc3trDZQfY7PeIhyzOeXb3qE1k+pK11ZEG7T/Wh7v/ALl/496sF7ZKb6RTkHYG5+c5qDaWklpqCXFvJhkOSR7fNUQLD7TLcCE6eqzKMepSG/L3o3feCYrwkx3Jgu1AV1f1IzYGfkf3oh461xrO10r7C224d/M3pgEBex+CT0+KX4evJryN55cF5J5CxHY7jQUDVfDOq6UWa5tHMQ/+7H6k/MdPxrS/B8Zl8L21zK+2NIyCx74JGKLJcBYiWI2qDuJ6VD1K4Gp6db2ulqFiD87V2gAfpTBNh1Ce5RvszuSDgBOBRiCzkkjBupS/fDc4oNoax2QMczdOASepqw206S52twvHWqIdxY2ewhoQ3vVY8R6Bb3dtuittwHYj/PUVeWUEdKZuIg0RGeo71UfPeraU9pIzIrbAeVbqtCWwOx/Ote1myt1vVM0W6NiVce4PBrKtYsJtM1GezmHqifAI6MOoI+owaxYsQm5PNIxzS81zrUUb8N6ZBczrLegmEHhBxv8Ax9q0EahHb2wSJFjhB2oE4wKpGlkLPBGpIXb0/CrNcGN4IkVnKMCCATjI69K1EoTqqLJOBHL5iE5JB4zn9elBLqR7dnswxXZKJVXGdzECrDPtIZMqg6lR/em7PTlkvG1CYjCR7VVhklhxux+nzQcsopksIreZ5GKndsJ4X44qbb28yYKAbs/zYzkfpSoMxvuGGUEZx9e/zTl7NGIvON40ap/KFGCe3z+FB64+1QHzLiVFt8ZZVjCn365/SvW18k8Z8tXCtxgfXrQ+7luNYYGQGO3jGURjy3yfy6U9BGQWHCDGNw7/ABVDuryAR74924Dk5647kfnUXSb+WNpJGKtG/DZ/lPam9VvDEGRWyrekAjH5UPLl8qi7Q2Mge9QTtXVdU0+aWNSJYG3ABeo7/wBqrsWo3EVlLZrK3kSEFk7ZHf4qz28rQJsZMLIu0j6jB49qp19A1rdywnOFPHyO1KOzXbu3BOBwOaXbTlZFbJyD71CGak245Gairi1wf/DQCE7d4P1Nephf/pw4/rH616r5KhW2QRxVj0nVotLlXfHvlfoSeAKr0UTKyjnrRPUbbdpaSLgSKxycc0Re7LXYb9GaCTIB2t7g1LjljnUFDubvWZW96y7dRtUyEAW7hB5BH830oqPEK2d/FcRNvtZ0GRn7p700GPEGnXsbC708oXRSrxyDIcZzQjTNQeVWE1obeXPpC87x+NW+aZrqwaS2Cs7rldx4JoNZT294HaFAs8Z2yRP95COMEVRWfF1oZdPhv0QjyW2uo/lB6H86NeBVEuiRsevmPn8aL3GnLeafPBKpAkjKnPY0N8EK8WhhCfUkrA/BBqB3xXfnTdIEMYAMxEY46Dqf0/vTfhbX7e2sLjICuiDAJ6mh/wC0YFrG1m5BWUr9OP8ApVIiuigxk0tGjJqYu3MkrgFTuHzR3Tb54sZyUYcc96yiDUZExhuBVn0nxHHtRDkHPPPFNGpW2owyxBjIB2NRtT1EJEWi9SgZNVTwyy3NzIjyHaSW9XercLGMgAHPGKqKHq2sKVnMkZAGcAe9VjxeW+w27llJOFbucbQRj9Pyq4eLtGm35tkTDZUgnFUi6tJriCdZizGBV2DrjOST/bFSqrNeQAyLnoTXWGCRXYeZkz/VWVGNLl2XiMBgLnGTRyO4Me5JThJHLq+e/cUAjYLPkcKo4FEbiRZLRQ/GM4x2NaQ+ge4uyiNsVx6t3P1ohc3TDYsbDy0UBMfy8cUO01n8hpBje/HPHA/7/tTFzeruENr6phgGTsnv9aAleXkduiqcNOTxEOCD3yahwXDyuZLr+KwPpOeE+lRIofLfLElyfU55Jp8ybHQOu4c+kc0E1bk+YqhB1wM5IqQk4Cs28b8/TGfih88yPkorglcblAXP/NR1do1YgEbuMk5oI+qSk3ECcbATgVKSRFIZCVG3Oe/4UKvmxcphs4TrUiNgcb8n5oorbSMZNwbAJxyM4qB4mtNyQ3aqQGGw/wCKKWJRSACAD146U5qNv5lg9vuZiTxn3HSiKMq9c1JtwM0ny+vFOxLgioqzIM+HiB/WP1r1Lj9Ph/n+ofrXqvk9JYijLg/oKdMS3SC0LhfM/wBNj2auGIKR6s/A7VFumbYm0EuDwB1FEDkNxouqq06+XKpwePTIp60/4ls4I3MtmoSNwJNi8qQf5l9vkVO+3W+oxLbazGwKjCzgcr9aU+iXkdn5S4vLM5MU0Ry0ZP8Aj3FBK8G6sXtRbSFcp0z3pnxZb3FrfJqun5jk/nK9/qO9VqyeXTr/AGuCjxthl9quqzx6hbBCFYMuOmccUEnw94ji1i1ZHQR3aDMiA8N8ileE5AsN4nVRPIevyapM0Mmi6pFdISED+rHsetGvDF2fMuIlb0yTNyPrTQU8bW32vQHZBl0IkHPYdf7GstrVdVuVQxW4wd+c9OlZ5rmmtY3R2jMT8qfb4pSIUZIHzS4y/IU4zTIJHeliYZHx1rKi1hd6hIwitRO8pGAEBJNGraHxg3qihvRxwSxGPzNVu11NrcN5RZSTxg4qZF4p1KAny7iXJGOWJqof1WbxHDJ5V/JcqcZ2s/UVG07VGS4EUjfwZGG/6VCuNQu7uRnnmd2PUscmnE02d9Ie+VHK+btBx2A5P6UAyUfxHAOQCcGnobY+Wk+cAscDHYd6ZwSamOzpZIWBUMuxV/qGSSfzqK9CwPmE+ripaM88caIMFzgCoFsfUR0yKkTylYVVDjIwfpVQ9faiyk21m52fdLjv9KVYQIiktycfmagW0Q3hj2NFbXDNtz09+RQLZsMSDnuM9hSYpFLYdcoOrb8Y49qdddrc+ke3NR3QAEkDI9+tUOyTqQuCQ2MH2r24mDBbr056Uw2DGOOeQa9kgAdveggX2ftWeegFPq5VNo9WRxTOoKVKP796KaXd2GF8+P19/aoqLDPKCSyEjuDR+z1GG6QoQVkC+kHvUm3h0eeVSkqbmxwWA5+cmmdTutMsnMENk6zrkCQnA+vzVQE0m4srfUZmvrdZl3EKp6DmiE9ppZRpAGjlPIQHpQ/V9GltLSLUhKrxz+vABBUmh0Uzs+WYknuagsl16NAQA/zf5r1N35x4fi+WFeqxfSf9o5wM8dKbuLv7LNbzgDCvyDQWHUTkFl/KlXt2lxBt6EHg0RoE1pHcRK0dsHWRcgkDHShcOn6tpspewVvJzkxFsig2geJriwRbeSQSRKMLuHT/AKUc0S81zVb8wW+o2qB8sA8Y/ICiK74pTdeQ3u0o1wCsiEYIZeD/AIprSr4wyAEng1ebzwBqmqXSy6nqcDBPu7Iz0+nSi1t+z3SIgDMZpXx13bR/amVVI1pY7nR5XVCcDP3elR/CUH/kDOw3Yk5FaxDoWmwW/ki1V0xgh/Vn868llaW8Rig06IR/0oigVcRnEkwuNVByAqJwMUK1O0mubqS5S1WWzX+GxZiAMdT/AHrUVs7Xzt66Sit/VtWqJ4htNakvZZbIyQwsfTFHL9334H40wZzINrsFOQDxXAoNFrvTJYcieKSNv9w60MeNozgistFxxhs0qZAhH0pKPg81xyXNBxTz1rU/BmlRaroK229WRAd2D91j1/HmqJoOjfboby4kzst4i+MdTjitG/ZQcaDcHIBMvJ/CrErPPFuiPo986DkbsNj8waCIXlcnjIHU84rU/wBpell4RdAZLxndz7dKyy3ZlVgB16npSwKj3CfLHPFSDHuyc1FDfxBg5P1zUhmPlgDr15NRXRgZ2/rT8bsFG0gZqMjHg/lTgOVAHvRE3z3dQpLDAr2PST3x7daajOc5I7AU8QwDA5HweKobZchc4z8Gu7Rs+Sa5jAwccdqVISEGcc9DQQ9QX0D4pq3iRfVPkj+kd/xpV1J61UcgHJFFgiLbRzpbJNGV9RU8g1BFms2MYltrZJIj0KOWI+tO291NMn2a8jJGPQxHI+M1JtXedSdLSOOXPqGfV/7cVBvBqKkLO5Iz0zVBPVpzPo1lYqDlep/M0KSzjQ8E5qQZi80KjJCKa6GLOPrQENXVV0OEYz6hXq9rH/pEI+RXqRaq4bFd3Uj6V6shxDg80X0nUJLO7hnjbDRsGH4UGHvT8TYqj6Ot7mKW3jmB4dQwzTodSM5HPzWWW/jp7W1jtktw7RoFyTweKaHjDUp3JTZEp7Kua1qNG1ua8jtGOmLG8w6B2xWcaz4i8U2DlJ4WhyThli3A/Q1OsNQkukb7Re3AmfoBxmq5aePNTtpikyi4jDEBXGDilod0zxJq13r1st3dvDbtIokUtgY+a02K2srliqLHkDqh7Vi+o3Mut6s0lnZpbFsDyoh37k/NHbGHxR4fVrhYm8tU3MCQePpUlGj3Oh2kkYScmRfZgKhv4H0O+jIaAqfeM4NVY/tMk+yeXNYr52ME7jip/hL9oFvLK8Wqt5WT6Hxx+NXYKl458IP4cnSSB2ltJDhWYcqfY0A0ixe+v4reNSWdgOK3rX9Og8SaLsidXRxuRhzmqF4I0Q6f4o2XqhSgby8/zH4/vUsNXHw/4Yi0nRJbdlV5JkJkOODx0qq/s0kez1LUdOd8CMnC++DWoyY8o8YG2sk0GVZfGuoyx4ETSsv98VRbPGaJcWyrIcRmNs498HFYhDuYlF+6Dk8Vt/jyynk0NJrYsDFncAeoIxWKxDY0m7jB6VKQymTMS3AFTUUNCJNv8xxUU4cnZwp4NSkz9mXjjJwaikORnpjNLAB/waZOM5HUmlglSMfnRCpN24bRx3HSpFvnbgjj3J7U1HKGyHGPmnQmAMd6Bxuedp+TUW8kIKn3HSpLAhz7964Jo4roeaM4Tgg+9UMaMPMumV1IDA5buB3qR58+l3UiRsq+YvpY8xt84+aaN4Ipg0Yxg8N7GnGu5JImLBXI9RVwCDUDL6g8b+ZJbqkxORInAP5cUUWyklsvtkkvnTSrkLkYWgU91GYQqWyICfVgk5+ntTK308fEUjogPC7uBTQTtYZoZW85CMocZpUpZT0I9s9qHLql33kz9RTiX0kxAkAODQH9VOdGgyO4r1I1SQfueAkdxXqRq9VgHiujr1pXlP8A0H8qWIJTjEbflUQkYrua8YZFxuQjNe8th94EUCzORKWQnGaIWl1uYb29I5OBQoxtuwBXVLIeMg1RbI76K29W8kjlcVXZbwtcLKijzFOd5HU1wzkwlTjJ74qMq801Fw8CXtlaagJbsEy/yluRk1r9qLS7gWRSkgYdRXz1azmFwyjntVq03xZdWFtsTAHY5xzVlFh/aZ4fsBZfbLaJIplPO3A3D5rJ43MUg+DR7XNeutSYCaQso7E5oA4JOalI2H9mfiUXFsNNu3AkT/SP9Q9qtOqadEL631JUy0LZbA5x3rCNEv3sL2G4jbDxtkZ6VvPhzWYNasVljI3Yw656GtSiXqNzEumzzCQbFiLZU9sVjXgieL98Fp8spbOc45z1NaN4s0e6msJ0sJmVJFIZO3NY/BDPpt60dxGySKeVYdaUjetTjW4sjCBlSmMe4r5+8Q25t9VnhUEDf0rb/C2pJqOlRPvy6qFYHrnFZV4/tTBrcjHnc5IpeH6rqqqLgdhmnIMmBB2wT16VGblc+w5p2HO1M5wFrKudHIJxTvX26ZpJAIPNdXGAKIdUKckqR9KkJHlB6uOlM267pVjALE5wvcmpCsBkhSh6FTyaBUkR4IB+fmoF7bzPcIyISCAAaLxyMGBIJAHWuCU+oxFhgcDNUBpYnhkMcyFZB1UikB/L5U9PftRHVHkupRJOWMoG3cKFTq3GT+FQNzsCBgAZ54pilv1pOKivCnoPvCmutOwfeFUWDWTjRbX616va1/6Na/WvUi3plEx/1ryiTzOo256U6q5PsK50PSqw9OmY0PWovlPI4GOKmTki3B64NMi4U4CkA9+KK4tuqnaoye+KkpYxxwtLLgcEgV2O6t48Dac460jULrNvIepZQAaALISzE4xk9K8OBSQcnNd4OKilLninjKcY6jFMk9AK4WohQUucYqbb6VLPGxVcke1D45trVZNE1cxSRQ4G1nG7jmgrbxtDIVcYwcc1YvCviCfSboKshWF2AfntmjPjjQIlhW8s19hIB+tUMFo3weopmD6QsNRt7y2jdHVlcZHNBvEPhi01WMtsG8HII6isn0nXrqw8opIxWM5UE8Cr/pXjeKVB9owCMbiK1KiBpsN54evgrn+EThgeMr8UO/aZaF3i1CIZhkA5/wB3/eKt+pahp2ox7Cy5IPJqpa/fJceHLm3ldZPLdTGw7f8ANXBQDnyz9KWoOxD/ALaSf9M9q6MeWpzzisKWCMDt7105z0HxSBgjtxSsenn3oHEPI3DipgVhtwqg1AXkD4qap9K7j+dUSd7bCAMcEVG3bm4YZz0xiulyTx7fnUQN/EK/NBMBTP8AGBZfg9DQ2+YvIWAwD0HsKkF8LjPB60iFPNZx24oBxyKTRC4tgOlRWhIqKaFSIByKZxinoQdw4oLBqybtFtMe9ert+pbQ7Y+zV6rIWiMmlcHyyff3qK2nz59I3fFTkvZoMkkNjoVNIXW40I80YOeuKvxj6G3VvNFE6yxsuPcYocIQx+lHtW12K5sZUyCxI5/Gqyt6oyc1KsTFhVcjAPHWm7nLQsPYUwL9R3pDXiNFJ2JFA2oz0pQUgZqMtyuetL+0qBUU8AQ30pDAmmzcqD1pBuR2oHQnNEdLUC5XJwcihIuVp63vxFIG64oNq07T01LQjvkMgJA5NZt4v0CTR75kcjn1Jz/LU7RfGUenx7sNu64B4z24oP4k8V3WuGL7Z5RaLcA6LgsD71q2YzN0Kjcqec1OgnK/dNBjcDNKW6A71loalvJMY3H6VCmuZGTYSSuc4zUQ3Qbq1JedSygUEsfcbjnFcHRc+3FNfaV2kZrguFAHI6UElBlSaUe4I7VG+0qMYNdNyucg0EhCOlSlyRz7ZocLtBnmno7xeMNVBBV/lK5qDcjbMSM0sX4znPUVGuLpGfNEPkbowdpqRpkRYzfQUPW8Ud6J6TeRqs5Y9cYoPTwN7VGe3OOhqdPeREnBpr7XHjrVEM2xweK7FbneOKlm5iYdRXIp4g+c1MNGZbctocS+z16ktqUY00KOcPXqsLr/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8442" name="Picture 10" descr="http://t1.gstatic.com/images?q=tbn:ANd9GcRWx_cloifSncJwBBXj16hRlnU67dTgkVHt18xgeH4zgzAy9B7L"/>
          <p:cNvPicPr>
            <a:picLocks noChangeAspect="1" noChangeArrowheads="1"/>
          </p:cNvPicPr>
          <p:nvPr/>
        </p:nvPicPr>
        <p:blipFill>
          <a:blip r:embed="rId2" cstate="print"/>
          <a:srcRect/>
          <a:stretch>
            <a:fillRect/>
          </a:stretch>
        </p:blipFill>
        <p:spPr bwMode="auto">
          <a:xfrm>
            <a:off x="2555776" y="2564904"/>
            <a:ext cx="3960440" cy="2891272"/>
          </a:xfrm>
          <a:prstGeom prst="rect">
            <a:avLst/>
          </a:prstGeom>
          <a:noFill/>
        </p:spPr>
      </p:pic>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2800" dirty="0" smtClean="0"/>
              <a:t/>
            </a:r>
            <a:br>
              <a:rPr lang="tr-TR" sz="2800" dirty="0" smtClean="0"/>
            </a:br>
            <a:r>
              <a:rPr lang="tr-TR" sz="2800" dirty="0"/>
              <a:t/>
            </a:r>
            <a:br>
              <a:rPr lang="tr-TR" sz="2800" dirty="0"/>
            </a:br>
            <a:r>
              <a:rPr lang="tr-TR" sz="2800" dirty="0" smtClean="0"/>
              <a:t>İnsanlar </a:t>
            </a:r>
            <a:r>
              <a:rPr lang="tr-TR" sz="2800" dirty="0"/>
              <a:t>olgunlaşmak için bazı şeylere muhtaçtır. Bir millet ki resim yapmaz, bir millet ki heykel yapmaz, bir millet ki fennin gerektirdiği şeyleri yapmaz; itiraf etmeli ki o milletin ilerleme </a:t>
            </a:r>
            <a:r>
              <a:rPr lang="tr-TR" sz="2800" b="1" dirty="0"/>
              <a:t>yolunda</a:t>
            </a:r>
            <a:r>
              <a:rPr lang="tr-TR" sz="2800" dirty="0"/>
              <a:t> yeri yoktur.</a:t>
            </a:r>
          </a:p>
        </p:txBody>
      </p:sp>
      <p:pic>
        <p:nvPicPr>
          <p:cNvPr id="19458" name="Picture 2" descr="http://t2.gstatic.com/images?q=tbn:ANd9GcSaShQ952fsN0T5LBW3dKq5hFbPH7dODO2Y4JD0dUHmLilxC0_G"/>
          <p:cNvPicPr>
            <a:picLocks noChangeAspect="1" noChangeArrowheads="1"/>
          </p:cNvPicPr>
          <p:nvPr/>
        </p:nvPicPr>
        <p:blipFill>
          <a:blip r:embed="rId2" cstate="print"/>
          <a:srcRect/>
          <a:stretch>
            <a:fillRect/>
          </a:stretch>
        </p:blipFill>
        <p:spPr bwMode="auto">
          <a:xfrm>
            <a:off x="2185180" y="2564904"/>
            <a:ext cx="4007540" cy="2899396"/>
          </a:xfrm>
          <a:prstGeom prst="rect">
            <a:avLst/>
          </a:prstGeom>
          <a:noFill/>
        </p:spPr>
      </p:pic>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3600" dirty="0" smtClean="0"/>
              <a:t/>
            </a:r>
            <a:br>
              <a:rPr lang="tr-TR" sz="3600" dirty="0" smtClean="0"/>
            </a:br>
            <a:r>
              <a:rPr lang="tr-TR" sz="3600" dirty="0"/>
              <a:t/>
            </a:r>
            <a:br>
              <a:rPr lang="tr-TR" sz="3600" dirty="0"/>
            </a:br>
            <a:r>
              <a:rPr lang="tr-TR" sz="3600" dirty="0" smtClean="0"/>
              <a:t/>
            </a:r>
            <a:br>
              <a:rPr lang="tr-TR" sz="3600" dirty="0" smtClean="0"/>
            </a:br>
            <a:r>
              <a:rPr lang="tr-TR" sz="3600" dirty="0" smtClean="0"/>
              <a:t>Sanat </a:t>
            </a:r>
            <a:r>
              <a:rPr lang="tr-TR" sz="3600" dirty="0"/>
              <a:t>güzelliğin ifadesidir… Bu ifade söz ile olursa şiir, nağme ile olursa musiki, </a:t>
            </a:r>
            <a:r>
              <a:rPr lang="tr-TR" sz="3600" dirty="0" err="1"/>
              <a:t>nakş</a:t>
            </a:r>
            <a:r>
              <a:rPr lang="tr-TR" sz="3600" dirty="0"/>
              <a:t> ile olursa ressamlık, oyma ile olursa heykeltıraşlık, bina ile olursa mimarlık… olur.</a:t>
            </a:r>
            <a:r>
              <a:rPr lang="tr-TR" dirty="0"/>
              <a:t/>
            </a:r>
            <a:br>
              <a:rPr lang="tr-TR" dirty="0"/>
            </a:br>
            <a:endParaRPr lang="tr-TR" dirty="0"/>
          </a:p>
        </p:txBody>
      </p:sp>
      <p:pic>
        <p:nvPicPr>
          <p:cNvPr id="20482" name="Picture 2" descr="http://t3.gstatic.com/images?q=tbn:ANd9GcSRLxtwbnIjHdcg3EmV28xAD_eyu3wFJ709Sj2fnBUA8yGBAPlDdg"/>
          <p:cNvPicPr>
            <a:picLocks noChangeAspect="1" noChangeArrowheads="1"/>
          </p:cNvPicPr>
          <p:nvPr/>
        </p:nvPicPr>
        <p:blipFill>
          <a:blip r:embed="rId2" cstate="print"/>
          <a:srcRect/>
          <a:stretch>
            <a:fillRect/>
          </a:stretch>
        </p:blipFill>
        <p:spPr bwMode="auto">
          <a:xfrm>
            <a:off x="2123728" y="2511245"/>
            <a:ext cx="3835127" cy="2872645"/>
          </a:xfrm>
          <a:prstGeom prst="rect">
            <a:avLst/>
          </a:prstGeom>
          <a:noFill/>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dirty="0" smtClean="0"/>
              <a:t/>
            </a:r>
            <a:br>
              <a:rPr lang="tr-TR" sz="3600" dirty="0" smtClean="0"/>
            </a:br>
            <a:r>
              <a:rPr lang="tr-TR" sz="3600" dirty="0"/>
              <a:t/>
            </a:r>
            <a:br>
              <a:rPr lang="tr-TR" sz="3600" dirty="0"/>
            </a:br>
            <a:r>
              <a:rPr lang="tr-TR" sz="3200" dirty="0" smtClean="0"/>
              <a:t>Yüksek </a:t>
            </a:r>
            <a:r>
              <a:rPr lang="tr-TR" sz="3200" dirty="0"/>
              <a:t>bir insan topluluğu olan Türk Milleti’nin </a:t>
            </a:r>
            <a:r>
              <a:rPr lang="tr-TR" sz="3200" b="1" dirty="0"/>
              <a:t>tarihi</a:t>
            </a:r>
            <a:r>
              <a:rPr lang="tr-TR" sz="3200" dirty="0"/>
              <a:t> bir özelliği de, güzel sanatları sevmek ve onda </a:t>
            </a:r>
            <a:r>
              <a:rPr lang="tr-TR" sz="3200" dirty="0" smtClean="0"/>
              <a:t>yükselmektir.</a:t>
            </a:r>
            <a:endParaRPr lang="tr-TR" sz="3600" dirty="0"/>
          </a:p>
        </p:txBody>
      </p:sp>
      <p:pic>
        <p:nvPicPr>
          <p:cNvPr id="21506" name="Picture 2" descr="http://t1.gstatic.com/images?q=tbn:ANd9GcRr0i2mPJ4Tai1HeYZLX3Jq_YIT0FgE42CoeyFE2yKjvKjd4XKS"/>
          <p:cNvPicPr>
            <a:picLocks noChangeAspect="1" noChangeArrowheads="1"/>
          </p:cNvPicPr>
          <p:nvPr/>
        </p:nvPicPr>
        <p:blipFill>
          <a:blip r:embed="rId2" cstate="print"/>
          <a:srcRect/>
          <a:stretch>
            <a:fillRect/>
          </a:stretch>
        </p:blipFill>
        <p:spPr bwMode="auto">
          <a:xfrm>
            <a:off x="3707904" y="2420888"/>
            <a:ext cx="2304256" cy="3327002"/>
          </a:xfrm>
          <a:prstGeom prst="rect">
            <a:avLst/>
          </a:prstGeom>
          <a:noFill/>
        </p:spPr>
      </p:pic>
    </p:spTree>
  </p:cSld>
  <p:clrMapOvr>
    <a:masterClrMapping/>
  </p:clrMapOvr>
  <p:transition>
    <p:wipe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58</TotalTime>
  <Words>11</Words>
  <Application>Microsoft Office PowerPoint</Application>
  <PresentationFormat>Ekran Gösterisi (4:3)</PresentationFormat>
  <Paragraphs>10</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Gündönümü</vt:lpstr>
      <vt:lpstr>                   ATATÜRK’ÜN SANAT                                                        İLE İLGİLİ SÖZLERİ </vt:lpstr>
      <vt:lpstr>Sanatkar el öpmez; sanatkarın eli öpülür!</vt:lpstr>
      <vt:lpstr> Sanatsız kalan bir milletin hayat damarlarından biri kopmuş demektir. </vt:lpstr>
      <vt:lpstr> Hepiniz milletvekili olabilirsiniz, bakan olabilirsiniz… Hatta cumhurbaşkanı olabilirsiniz. Fakat sanatkar olamazsınız.</vt:lpstr>
      <vt:lpstr> Hayatlarını büyük bir sanata vakfeden bu çocukları sevelim. </vt:lpstr>
      <vt:lpstr>  Dünyada medeni olmak, ilerlemek ve olgunlaşmak isteyen herhangi bir millet mutlaka heykel yapacak ve heykeltıraş yetiştirecektir. </vt:lpstr>
      <vt:lpstr>  İnsanlar olgunlaşmak için bazı şeylere muhtaçtır. Bir millet ki resim yapmaz, bir millet ki heykel yapmaz, bir millet ki fennin gerektirdiği şeyleri yapmaz; itiraf etmeli ki o milletin ilerleme yolunda yeri yoktur.</vt:lpstr>
      <vt:lpstr>   Sanat güzelliğin ifadesidir… Bu ifade söz ile olursa şiir, nağme ile olursa musiki, nakş ile olursa ressamlık, oyma ile olursa heykeltıraşlık, bina ile olursa mimarlık… olur. </vt:lpstr>
      <vt:lpstr>  Yüksek bir insan topluluğu olan Türk Milleti’nin tarihi bir özelliği de, güzel sanatları sevmek ve onda yükselmektir.</vt:lpstr>
      <vt:lpstr>    Hayatta müzik lazım değildir. Çünkü hayat müziktir. Müzik ile ilgisi olmayan varlıklar insan değildirler. Eğer söz konusu olan hayat, insan hayatı ise müzik mutlaka vardır. Müziksiz hayat zaten mevcut olamaz. Müzik hayatın neşesi, ruhu, sevinci ve her şeyidir.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ATATÜRK’ÜN SANAT İLE İLGİLİ SÖZLERİ</dc:title>
  <dc:creator>toshiba</dc:creator>
  <cp:lastModifiedBy>toshiba</cp:lastModifiedBy>
  <cp:revision>6</cp:revision>
  <dcterms:created xsi:type="dcterms:W3CDTF">2012-10-19T18:40:04Z</dcterms:created>
  <dcterms:modified xsi:type="dcterms:W3CDTF">2012-10-19T19:38:38Z</dcterms:modified>
</cp:coreProperties>
</file>