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CF5C6C-BD95-4B73-BA84-C2038FA12F1B}" type="datetimeFigureOut">
              <a:rPr lang="tr-TR" smtClean="0"/>
              <a:pPr/>
              <a:t>13.10.2012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C4C1CD9-93E5-4C42-B156-B391C0EF3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23728" y="3140968"/>
            <a:ext cx="6172200" cy="1894362"/>
          </a:xfrm>
        </p:spPr>
        <p:txBody>
          <a:bodyPr>
            <a:noAutofit/>
          </a:bodyPr>
          <a:lstStyle/>
          <a:p>
            <a:r>
              <a:rPr lang="tr-TR" sz="4400" dirty="0" smtClean="0">
                <a:latin typeface="Hand writing Mutlu" pitchFamily="2" charset="0"/>
              </a:rPr>
              <a:t>MATEMATİK TOPLAMA SORULARI</a:t>
            </a:r>
            <a:endParaRPr lang="tr-TR" sz="44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tr-TR" dirty="0" smtClean="0"/>
              <a:t> </a:t>
            </a:r>
            <a:r>
              <a:rPr lang="tr-TR" sz="2800" dirty="0" smtClean="0">
                <a:solidFill>
                  <a:srgbClr val="FF0000"/>
                </a:solidFill>
                <a:latin typeface="Hand writing Mutlu" pitchFamily="2" charset="0"/>
              </a:rPr>
              <a:t>Fuko787878</a:t>
            </a:r>
            <a:endParaRPr lang="tr-TR" sz="2800" dirty="0"/>
          </a:p>
        </p:txBody>
      </p:sp>
      <p:sp>
        <p:nvSpPr>
          <p:cNvPr id="4" name="3 Gülen Yüz"/>
          <p:cNvSpPr/>
          <p:nvPr/>
        </p:nvSpPr>
        <p:spPr>
          <a:xfrm>
            <a:off x="3419872" y="764704"/>
            <a:ext cx="1152128" cy="1080120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5004048" y="764704"/>
            <a:ext cx="1224136" cy="11521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alp"/>
          <p:cNvSpPr/>
          <p:nvPr/>
        </p:nvSpPr>
        <p:spPr>
          <a:xfrm>
            <a:off x="6444208" y="620688"/>
            <a:ext cx="2448272" cy="2276872"/>
          </a:xfrm>
          <a:prstGeom prst="hear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Hand writing Mutlu" pitchFamily="2" charset="0"/>
              </a:rPr>
              <a:t>TOPLAMA İŞLEMLERİ</a:t>
            </a:r>
            <a:endParaRPr lang="tr-TR" sz="4000" dirty="0">
              <a:solidFill>
                <a:schemeClr val="bg2">
                  <a:lumMod val="75000"/>
                </a:schemeClr>
              </a:solidFill>
              <a:latin typeface="Hand writing Mutlu" pitchFamily="2" charset="0"/>
            </a:endParaRPr>
          </a:p>
        </p:txBody>
      </p:sp>
      <p:graphicFrame>
        <p:nvGraphicFramePr>
          <p:cNvPr id="9" name="8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683568" y="2852936"/>
          <a:ext cx="7467600" cy="2835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+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latin typeface="Hand writing Mutlu" pitchFamily="2" charset="0"/>
                        </a:rPr>
                        <a:t>589</a:t>
                      </a:r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latin typeface="Hand writing Mutlu" pitchFamily="2" charset="0"/>
                        </a:rPr>
                        <a:t>873</a:t>
                      </a:r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latin typeface="Hand writing Mutlu" pitchFamily="2" charset="0"/>
                        </a:rPr>
                        <a:t>963</a:t>
                      </a:r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  <a:tr h="1044771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200</a:t>
                      </a:r>
                      <a:endParaRPr lang="tr-TR" sz="4000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82420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467</a:t>
                      </a:r>
                      <a:endParaRPr lang="tr-TR" sz="4000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4800" dirty="0" smtClean="0">
                <a:solidFill>
                  <a:schemeClr val="accent3"/>
                </a:solidFill>
                <a:latin typeface="Hand writing Mutlu" pitchFamily="2" charset="0"/>
              </a:rPr>
              <a:t>TOPLAMA </a:t>
            </a:r>
            <a:endParaRPr lang="tr-TR" sz="4800" dirty="0">
              <a:solidFill>
                <a:schemeClr val="accent3"/>
              </a:solidFill>
              <a:latin typeface="Hand writing Mutlu" pitchFamily="2" charset="0"/>
            </a:endParaRPr>
          </a:p>
        </p:txBody>
      </p:sp>
      <p:pic>
        <p:nvPicPr>
          <p:cNvPr id="4" name="3 İçerik Yer Tutucusu" descr="İNDİR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75784" y="1641140"/>
            <a:ext cx="7030432" cy="479174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TEŞEKKÜR EDERİM</a:t>
            </a:r>
            <a:endParaRPr lang="tr-TR" sz="4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200" dirty="0" smtClean="0">
                <a:latin typeface="Hand writing Mutlu" pitchFamily="2" charset="0"/>
              </a:rPr>
              <a:t>Çok teşekkür ediyorum indirdiğiniz için... </a:t>
            </a:r>
            <a:r>
              <a:rPr lang="tr-TR" sz="3200" dirty="0" smtClean="0">
                <a:latin typeface="Hand writing Mutlu" pitchFamily="2" charset="0"/>
                <a:sym typeface="Wingdings" pitchFamily="2" charset="2"/>
              </a:rPr>
              <a:t> </a:t>
            </a:r>
            <a:endParaRPr lang="tr-TR" sz="3200" dirty="0">
              <a:latin typeface="Hand writing Mutlu" pitchFamily="2" charset="0"/>
            </a:endParaRPr>
          </a:p>
        </p:txBody>
      </p:sp>
      <p:sp>
        <p:nvSpPr>
          <p:cNvPr id="4" name="3 Kalp"/>
          <p:cNvSpPr/>
          <p:nvPr/>
        </p:nvSpPr>
        <p:spPr>
          <a:xfrm>
            <a:off x="1979712" y="2924944"/>
            <a:ext cx="3240360" cy="3024336"/>
          </a:xfrm>
          <a:prstGeom prst="hear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47</TotalTime>
  <Words>23</Words>
  <Application>Microsoft Office PowerPoint</Application>
  <PresentationFormat>Ekran Gösterisi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Cumba</vt:lpstr>
      <vt:lpstr>MATEMATİK TOPLAMA SORULARI</vt:lpstr>
      <vt:lpstr>TOPLAMA İŞLEMLERİ</vt:lpstr>
      <vt:lpstr>TOPLAMA </vt:lpstr>
      <vt:lpstr>TEŞEKKÜR EDERİM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Matematik Toplama Soruları</dc:title>
  <dc:creator>ASUS</dc:creator>
  <cp:lastModifiedBy>ASUS</cp:lastModifiedBy>
  <cp:revision>6</cp:revision>
  <dcterms:created xsi:type="dcterms:W3CDTF">2012-10-11T18:42:15Z</dcterms:created>
  <dcterms:modified xsi:type="dcterms:W3CDTF">2012-10-13T12:30:21Z</dcterms:modified>
</cp:coreProperties>
</file>