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69992-3169-4365-A828-8704119EAFEF}" type="datetimeFigureOut">
              <a:rPr lang="tr-TR" smtClean="0"/>
              <a:pPr/>
              <a:t>24.09.2012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36AF23-DC6F-4D25-A87F-0E08AE6C0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69992-3169-4365-A828-8704119EAFEF}" type="datetimeFigureOut">
              <a:rPr lang="tr-TR" smtClean="0"/>
              <a:pPr/>
              <a:t>24.09.2012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6AF23-DC6F-4D25-A87F-0E08AE6C0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69992-3169-4365-A828-8704119EAFEF}" type="datetimeFigureOut">
              <a:rPr lang="tr-TR" smtClean="0"/>
              <a:pPr/>
              <a:t>24.09.2012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6AF23-DC6F-4D25-A87F-0E08AE6C0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0A69992-3169-4365-A828-8704119EAFEF}" type="datetimeFigureOut">
              <a:rPr lang="tr-TR" smtClean="0"/>
              <a:pPr/>
              <a:t>24.09.2012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E236AF23-DC6F-4D25-A87F-0E08AE6C0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69992-3169-4365-A828-8704119EAFEF}" type="datetimeFigureOut">
              <a:rPr lang="tr-TR" smtClean="0"/>
              <a:pPr/>
              <a:t>24.09.2012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6AF23-DC6F-4D25-A87F-0E08AE6C0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69992-3169-4365-A828-8704119EAFEF}" type="datetimeFigureOut">
              <a:rPr lang="tr-TR" smtClean="0"/>
              <a:pPr/>
              <a:t>24.09.2012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6AF23-DC6F-4D25-A87F-0E08AE6C0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6AF23-DC6F-4D25-A87F-0E08AE6C0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69992-3169-4365-A828-8704119EAFEF}" type="datetimeFigureOut">
              <a:rPr lang="tr-TR" smtClean="0"/>
              <a:pPr/>
              <a:t>24.09.2012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69992-3169-4365-A828-8704119EAFEF}" type="datetimeFigureOut">
              <a:rPr lang="tr-TR" smtClean="0"/>
              <a:pPr/>
              <a:t>24.09.2012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6AF23-DC6F-4D25-A87F-0E08AE6C0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69992-3169-4365-A828-8704119EAFEF}" type="datetimeFigureOut">
              <a:rPr lang="tr-TR" smtClean="0"/>
              <a:pPr/>
              <a:t>24.09.2012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6AF23-DC6F-4D25-A87F-0E08AE6C0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0A69992-3169-4365-A828-8704119EAFEF}" type="datetimeFigureOut">
              <a:rPr lang="tr-TR" smtClean="0"/>
              <a:pPr/>
              <a:t>24.09.2012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236AF23-DC6F-4D25-A87F-0E08AE6C0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69992-3169-4365-A828-8704119EAFEF}" type="datetimeFigureOut">
              <a:rPr lang="tr-TR" smtClean="0"/>
              <a:pPr/>
              <a:t>24.09.2012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36AF23-DC6F-4D25-A87F-0E08AE6C0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0A69992-3169-4365-A828-8704119EAFEF}" type="datetimeFigureOut">
              <a:rPr lang="tr-TR" smtClean="0"/>
              <a:pPr/>
              <a:t>24.09.2012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E236AF23-DC6F-4D25-A87F-0E08AE6C0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HAZIRLAYAN:BEYZA EMEKSİZ</a:t>
            </a:r>
          </a:p>
          <a:p>
            <a:r>
              <a:rPr lang="tr-TR" dirty="0" smtClean="0"/>
              <a:t>ANLATAN:BEYZA EMEKSİZ</a:t>
            </a:r>
          </a:p>
          <a:p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KEMİKLER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beyzaemeksiz\AppData\Local\Microsoft\Windows\Temporary Internet Files\Content.IE5\TV0YS547\MC900412704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908720"/>
            <a:ext cx="1576983" cy="2072962"/>
          </a:xfrm>
          <a:prstGeom prst="rect">
            <a:avLst/>
          </a:prstGeom>
          <a:noFill/>
        </p:spPr>
      </p:pic>
      <p:pic>
        <p:nvPicPr>
          <p:cNvPr id="1027" name="Picture 3" descr="C:\Users\beyzaemeksiz\AppData\Local\Microsoft\Windows\Temporary Internet Files\Content.IE5\5CVV6IIF\MP900406796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789040"/>
            <a:ext cx="1656184" cy="2483063"/>
          </a:xfrm>
          <a:prstGeom prst="rect">
            <a:avLst/>
          </a:prstGeom>
          <a:noFill/>
        </p:spPr>
      </p:pic>
      <p:pic>
        <p:nvPicPr>
          <p:cNvPr id="1028" name="Picture 4" descr="C:\Users\beyzaemeksiz\AppData\Local\Microsoft\Windows\Temporary Internet Files\Content.IE5\P2OIYT79\MP900321150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3861048"/>
            <a:ext cx="1808600" cy="2535421"/>
          </a:xfrm>
          <a:prstGeom prst="rect">
            <a:avLst/>
          </a:prstGeom>
          <a:noFill/>
        </p:spPr>
      </p:pic>
      <p:pic>
        <p:nvPicPr>
          <p:cNvPr id="1029" name="Picture 5" descr="C:\Users\beyzaemeksiz\AppData\Local\Microsoft\Windows\Temporary Internet Files\Content.IE5\5CVV6IIF\MP900175005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592" y="764704"/>
            <a:ext cx="1449999" cy="2174999"/>
          </a:xfrm>
          <a:prstGeom prst="rect">
            <a:avLst/>
          </a:prstGeom>
          <a:noFill/>
        </p:spPr>
      </p:pic>
      <p:pic>
        <p:nvPicPr>
          <p:cNvPr id="1030" name="Picture 6" descr="C:\Users\beyzaemeksiz\AppData\Local\Microsoft\Windows\Temporary Internet Files\Content.IE5\TV0YS547\MC900237249[1]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09913" y="5175250"/>
            <a:ext cx="2757487" cy="958850"/>
          </a:xfrm>
          <a:prstGeom prst="rect">
            <a:avLst/>
          </a:prstGeom>
          <a:noFill/>
        </p:spPr>
      </p:pic>
      <p:pic>
        <p:nvPicPr>
          <p:cNvPr id="1031" name="Picture 7" descr="C:\Users\beyzaemeksiz\AppData\Local\Microsoft\Windows\Temporary Internet Files\Content.IE5\5CVV6IIF\MC900325278[1]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40138" y="682625"/>
            <a:ext cx="1778000" cy="1812925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beyzaemeksiz\Desktop\images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700808"/>
            <a:ext cx="3096345" cy="414974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İSKELET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539552" y="1700808"/>
            <a:ext cx="4608512" cy="446449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İSKELET vücudu dik tutan genelde kemiklerden oluşan şeye denir. İskelet olmasa biz bir et yığını olurduk.</a:t>
            </a:r>
            <a:endParaRPr lang="tr-TR" dirty="0"/>
          </a:p>
        </p:txBody>
      </p:sp>
      <p:pic>
        <p:nvPicPr>
          <p:cNvPr id="1027" name="Picture 3" descr="C:\Users\beyzaemeksiz\AppData\Local\Microsoft\Windows\Temporary Internet Files\Content.IE5\B0APOOB0\MC900412704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188640"/>
            <a:ext cx="1096851" cy="1441822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beyzaemeksiz\Desktop\skull_illustration_by_yungtyrant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340768"/>
            <a:ext cx="3487117" cy="3487117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21920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RESİMLER ve AÇIKLAMALARI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5004048" y="1556792"/>
            <a:ext cx="3528392" cy="33123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KAFATASI beynimizi koruyan sert kırılmayan kemik parçasıdır.</a:t>
            </a:r>
            <a:endParaRPr lang="tr-TR" dirty="0"/>
          </a:p>
        </p:txBody>
      </p:sp>
    </p:spTree>
  </p:cSld>
  <p:clrMapOvr>
    <a:masterClrMapping/>
  </p:clrMapOvr>
  <p:transition>
    <p:circle/>
    <p:sndAc>
      <p:stSnd>
        <p:snd r:embed="rId2" name="breeze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RESİMLER ve AÇIKLAMALARI</a:t>
            </a:r>
            <a:endParaRPr lang="tr-TR" dirty="0"/>
          </a:p>
        </p:txBody>
      </p:sp>
      <p:pic>
        <p:nvPicPr>
          <p:cNvPr id="3074" name="Picture 2" descr="C:\Users\beyzaemeksiz\Desktop\insan-gogus-kafesi_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772816"/>
            <a:ext cx="3835225" cy="3323861"/>
          </a:xfrm>
          <a:prstGeom prst="rect">
            <a:avLst/>
          </a:prstGeom>
          <a:noFill/>
        </p:spPr>
      </p:pic>
      <p:sp>
        <p:nvSpPr>
          <p:cNvPr id="5" name="4 Yuvarlatılmış Dikdörtgen"/>
          <p:cNvSpPr/>
          <p:nvPr/>
        </p:nvSpPr>
        <p:spPr>
          <a:xfrm>
            <a:off x="395536" y="1484784"/>
            <a:ext cx="3960440" cy="41044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GÖĞÜS KAFESİ kalbimizi ve ak ciğerlerimiz koruyan kemik parçasıdır.</a:t>
            </a:r>
            <a:endParaRPr lang="tr-T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circle/>
    <p:sndAc>
      <p:stSnd>
        <p:snd r:embed="rId2" name="voltage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6">
              <a:buNone/>
            </a:pPr>
            <a:r>
              <a:rPr lang="tr-TR" sz="9600" smtClean="0"/>
              <a:t> BEYZA</a:t>
            </a:r>
          </a:p>
          <a:p>
            <a:pPr lvl="6">
              <a:buNone/>
            </a:pPr>
            <a:r>
              <a:rPr lang="tr-TR" sz="9600" smtClean="0"/>
              <a:t>EMEKSİZ </a:t>
            </a:r>
            <a:endParaRPr lang="tr-TR" sz="9600" dirty="0" smtClean="0"/>
          </a:p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HAZIRLAYAN:</a:t>
            </a:r>
            <a:endParaRPr lang="tr-TR" dirty="0"/>
          </a:p>
        </p:txBody>
      </p:sp>
    </p:spTree>
  </p:cSld>
  <p:clrMapOvr>
    <a:masterClrMapping/>
  </p:clrMapOvr>
  <p:transition>
    <p:circl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38</TotalTime>
  <Words>54</Words>
  <Application>Microsoft Office PowerPoint</Application>
  <PresentationFormat>Ekran Gösterisi (4:3)</PresentationFormat>
  <Paragraphs>12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Kağıt</vt:lpstr>
      <vt:lpstr>KEMİKLER</vt:lpstr>
      <vt:lpstr>İSKELET</vt:lpstr>
      <vt:lpstr>RESİMLER ve AÇIKLAMALARI</vt:lpstr>
      <vt:lpstr>RESİMLER ve AÇIKLAMALARI</vt:lpstr>
      <vt:lpstr>                   HAZIRLAYAN: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KEMİKLER</dc:title>
  <dc:creator>beyzaemeksiz</dc:creator>
  <cp:lastModifiedBy>beyzaemeksiz</cp:lastModifiedBy>
  <cp:revision>4</cp:revision>
  <dcterms:created xsi:type="dcterms:W3CDTF">2012-09-24T17:11:17Z</dcterms:created>
  <dcterms:modified xsi:type="dcterms:W3CDTF">2012-09-24T18:00:06Z</dcterms:modified>
</cp:coreProperties>
</file>