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0C50912-9C65-4E88-AD04-48CADF21CF14}" type="datetimeFigureOut">
              <a:rPr lang="tr-TR" smtClean="0"/>
              <a:t>17.11.2012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3979586-FE2F-42F9-8464-B8623639584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loadtr.com/354242-kahbir_fincan_kahv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86000" y="428604"/>
            <a:ext cx="6172200" cy="4589958"/>
          </a:xfrm>
        </p:spPr>
        <p:txBody>
          <a:bodyPr>
            <a:normAutofit/>
          </a:bodyPr>
          <a:lstStyle/>
          <a:p>
            <a:r>
              <a:rPr lang="tr-TR" sz="9600" dirty="0" err="1" smtClean="0">
                <a:solidFill>
                  <a:schemeClr val="accent1">
                    <a:lumMod val="50000"/>
                  </a:schemeClr>
                </a:solidFill>
              </a:rPr>
              <a:t>FooD</a:t>
            </a:r>
            <a:r>
              <a:rPr lang="tr-TR" sz="9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9600" dirty="0" err="1" smtClean="0">
                <a:solidFill>
                  <a:schemeClr val="accent1">
                    <a:lumMod val="50000"/>
                  </a:schemeClr>
                </a:solidFill>
              </a:rPr>
              <a:t>and</a:t>
            </a:r>
            <a:r>
              <a:rPr lang="tr-TR" sz="9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tr-TR" sz="9600" dirty="0" err="1" smtClean="0">
                <a:solidFill>
                  <a:schemeClr val="accent1">
                    <a:lumMod val="50000"/>
                  </a:schemeClr>
                </a:solidFill>
              </a:rPr>
              <a:t>DrinkS</a:t>
            </a:r>
            <a:endParaRPr lang="tr-TR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</a:t>
            </a:r>
            <a:r>
              <a:rPr lang="tr-TR" dirty="0" smtClean="0"/>
              <a:t>                                                              </a:t>
            </a:r>
            <a:r>
              <a:rPr lang="tr-TR" dirty="0" err="1" smtClean="0"/>
              <a:t>mikki</a:t>
            </a:r>
            <a:r>
              <a:rPr lang="tr-TR" dirty="0" smtClean="0"/>
              <a:t>-fare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</a:rPr>
              <a:t>Uncountable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accent6">
                    <a:lumMod val="50000"/>
                  </a:schemeClr>
                </a:solidFill>
              </a:rPr>
              <a:t>nouns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….Sayılamayan</a:t>
            </a: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Olive</a:t>
            </a:r>
            <a:r>
              <a:rPr lang="tr-TR" dirty="0" smtClean="0"/>
              <a:t>:Zeytin                   </a:t>
            </a:r>
            <a:r>
              <a:rPr lang="tr-TR" dirty="0" err="1" smtClean="0"/>
              <a:t>Snow</a:t>
            </a:r>
            <a:r>
              <a:rPr lang="tr-TR" dirty="0" smtClean="0"/>
              <a:t>:Kar          </a:t>
            </a:r>
          </a:p>
          <a:p>
            <a:r>
              <a:rPr lang="tr-TR" dirty="0" err="1" smtClean="0"/>
              <a:t>Bread</a:t>
            </a:r>
            <a:r>
              <a:rPr lang="tr-TR" dirty="0" smtClean="0"/>
              <a:t>:Ekmek                </a:t>
            </a:r>
            <a:r>
              <a:rPr lang="tr-TR" dirty="0" err="1" smtClean="0"/>
              <a:t>Rain</a:t>
            </a:r>
            <a:r>
              <a:rPr lang="tr-TR" dirty="0" smtClean="0"/>
              <a:t>:Yağmur</a:t>
            </a:r>
          </a:p>
          <a:p>
            <a:r>
              <a:rPr lang="tr-TR" dirty="0" err="1" smtClean="0"/>
              <a:t>Yoghurt</a:t>
            </a:r>
            <a:r>
              <a:rPr lang="tr-TR" dirty="0" smtClean="0"/>
              <a:t>:Yoğurt             </a:t>
            </a:r>
            <a:r>
              <a:rPr lang="tr-TR" dirty="0" err="1" smtClean="0"/>
              <a:t>Water</a:t>
            </a:r>
            <a:r>
              <a:rPr lang="tr-TR" dirty="0" smtClean="0"/>
              <a:t>:Su</a:t>
            </a:r>
          </a:p>
          <a:p>
            <a:r>
              <a:rPr lang="tr-TR" dirty="0" err="1" smtClean="0"/>
              <a:t>Butter</a:t>
            </a:r>
            <a:r>
              <a:rPr lang="tr-TR" dirty="0" smtClean="0"/>
              <a:t>:Yağ                     </a:t>
            </a:r>
            <a:r>
              <a:rPr lang="tr-TR" dirty="0" err="1" smtClean="0"/>
              <a:t>Lemonade</a:t>
            </a:r>
            <a:r>
              <a:rPr lang="tr-TR" dirty="0" smtClean="0"/>
              <a:t>:Limonata</a:t>
            </a:r>
          </a:p>
          <a:p>
            <a:r>
              <a:rPr lang="tr-TR" dirty="0" err="1" smtClean="0"/>
              <a:t>Jam</a:t>
            </a:r>
            <a:r>
              <a:rPr lang="tr-TR" dirty="0" smtClean="0"/>
              <a:t>:Reçel                      </a:t>
            </a:r>
            <a:r>
              <a:rPr lang="tr-TR" dirty="0" err="1" smtClean="0"/>
              <a:t>Coffe</a:t>
            </a:r>
            <a:r>
              <a:rPr lang="tr-TR" dirty="0" smtClean="0"/>
              <a:t>:Kahve</a:t>
            </a:r>
          </a:p>
          <a:p>
            <a:r>
              <a:rPr lang="tr-TR" dirty="0" err="1" smtClean="0"/>
              <a:t>Honey</a:t>
            </a:r>
            <a:r>
              <a:rPr lang="tr-TR" dirty="0" smtClean="0"/>
              <a:t>:Bal                      </a:t>
            </a:r>
            <a:r>
              <a:rPr lang="tr-TR" dirty="0" err="1" smtClean="0"/>
              <a:t>Tea</a:t>
            </a:r>
            <a:r>
              <a:rPr lang="tr-TR" dirty="0" smtClean="0"/>
              <a:t>:Çay</a:t>
            </a:r>
          </a:p>
          <a:p>
            <a:r>
              <a:rPr lang="tr-TR" dirty="0" smtClean="0"/>
              <a:t>Rice:Pirinç                      </a:t>
            </a:r>
            <a:r>
              <a:rPr lang="tr-TR" dirty="0" err="1" smtClean="0"/>
              <a:t>Milk</a:t>
            </a:r>
            <a:r>
              <a:rPr lang="tr-TR" dirty="0" smtClean="0"/>
              <a:t>:Süt</a:t>
            </a:r>
          </a:p>
          <a:p>
            <a:r>
              <a:rPr lang="tr-TR" dirty="0" err="1" smtClean="0"/>
              <a:t>Soup</a:t>
            </a:r>
            <a:r>
              <a:rPr lang="tr-TR" dirty="0" smtClean="0"/>
              <a:t>:Çorba</a:t>
            </a:r>
          </a:p>
          <a:p>
            <a:r>
              <a:rPr lang="tr-TR" dirty="0" err="1" smtClean="0"/>
              <a:t>Soap</a:t>
            </a:r>
            <a:r>
              <a:rPr lang="tr-TR" dirty="0" smtClean="0"/>
              <a:t>:Sabun</a:t>
            </a:r>
          </a:p>
          <a:p>
            <a:r>
              <a:rPr lang="tr-TR" dirty="0" err="1" smtClean="0"/>
              <a:t>Flour</a:t>
            </a:r>
            <a:r>
              <a:rPr lang="tr-TR" dirty="0" smtClean="0"/>
              <a:t>:Un</a:t>
            </a:r>
          </a:p>
          <a:p>
            <a:r>
              <a:rPr lang="tr-TR" dirty="0" err="1" smtClean="0"/>
              <a:t>Sugar</a:t>
            </a:r>
            <a:r>
              <a:rPr lang="tr-TR" dirty="0" smtClean="0"/>
              <a:t>:Şeker</a:t>
            </a:r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  <p:pic>
        <p:nvPicPr>
          <p:cNvPr id="4" name="Picture 2" descr="http://www.sugardoodle.info/Good%20Works/glass-of-mil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3429000"/>
            <a:ext cx="1428750" cy="2152650"/>
          </a:xfrm>
          <a:prstGeom prst="rect">
            <a:avLst/>
          </a:prstGeom>
          <a:noFill/>
        </p:spPr>
      </p:pic>
      <p:pic>
        <p:nvPicPr>
          <p:cNvPr id="3074" name="Picture 2" descr="http://media.turk.net/Photo/2012_2/IMG2012261638491113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4686285"/>
            <a:ext cx="2714644" cy="21717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r>
              <a:rPr lang="tr-TR" sz="3200" dirty="0" smtClean="0"/>
              <a:t>Sayılamayan nesneleri ifade etmek için:</a:t>
            </a:r>
            <a:endParaRPr lang="tr-TR" sz="3200" dirty="0" smtClean="0"/>
          </a:p>
          <a:p>
            <a:endParaRPr lang="tr-TR" sz="3200" dirty="0" smtClean="0"/>
          </a:p>
          <a:p>
            <a:r>
              <a:rPr lang="tr-TR" sz="3200" dirty="0" err="1" smtClean="0"/>
              <a:t>Some</a:t>
            </a:r>
            <a:endParaRPr lang="tr-TR" sz="3200" dirty="0" smtClean="0"/>
          </a:p>
          <a:p>
            <a:r>
              <a:rPr lang="tr-TR" sz="3200" dirty="0" smtClean="0"/>
              <a:t>A lot of</a:t>
            </a:r>
          </a:p>
          <a:p>
            <a:r>
              <a:rPr lang="tr-TR" sz="3200" dirty="0" smtClean="0"/>
              <a:t>A </a:t>
            </a:r>
            <a:r>
              <a:rPr lang="tr-TR" sz="3200" dirty="0" err="1" smtClean="0"/>
              <a:t>little</a:t>
            </a:r>
            <a:r>
              <a:rPr lang="tr-TR" sz="3200" dirty="0" smtClean="0"/>
              <a:t> </a:t>
            </a:r>
          </a:p>
          <a:p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İFADELERİNİ KULLANIRIZ</a:t>
            </a:r>
          </a:p>
          <a:p>
            <a:pPr>
              <a:buNone/>
            </a:pPr>
            <a:r>
              <a:rPr lang="tr-TR" sz="3200" dirty="0" err="1" smtClean="0"/>
              <a:t>There</a:t>
            </a:r>
            <a:r>
              <a:rPr lang="tr-TR" sz="3200" dirty="0" smtClean="0"/>
              <a:t> is a </a:t>
            </a:r>
            <a:r>
              <a:rPr lang="tr-TR" sz="3200" dirty="0" err="1" smtClean="0"/>
              <a:t>some</a:t>
            </a:r>
            <a:r>
              <a:rPr lang="tr-TR" sz="3200" dirty="0" smtClean="0"/>
              <a:t> </a:t>
            </a:r>
            <a:r>
              <a:rPr lang="tr-TR" sz="3200" dirty="0" err="1" smtClean="0"/>
              <a:t>milk</a:t>
            </a:r>
            <a:r>
              <a:rPr lang="tr-TR" sz="3200" dirty="0" smtClean="0"/>
              <a:t> in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glass</a:t>
            </a:r>
            <a:r>
              <a:rPr lang="tr-TR" sz="3200" dirty="0" smtClean="0"/>
              <a:t>.</a:t>
            </a:r>
          </a:p>
          <a:p>
            <a:pPr>
              <a:buNone/>
            </a:pPr>
            <a:r>
              <a:rPr lang="tr-TR" sz="3200" dirty="0" err="1" smtClean="0"/>
              <a:t>There</a:t>
            </a:r>
            <a:r>
              <a:rPr lang="tr-TR" sz="3200" dirty="0" smtClean="0"/>
              <a:t> is a lot of </a:t>
            </a:r>
            <a:r>
              <a:rPr lang="tr-TR" sz="3200" dirty="0" err="1" smtClean="0"/>
              <a:t>water</a:t>
            </a:r>
            <a:r>
              <a:rPr lang="tr-TR" sz="3200" dirty="0" smtClean="0"/>
              <a:t> in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glass</a:t>
            </a:r>
            <a:r>
              <a:rPr lang="tr-TR" sz="3200" dirty="0" smtClean="0"/>
              <a:t>.</a:t>
            </a:r>
            <a:endParaRPr lang="tr-TR" sz="32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67600" cy="939784"/>
          </a:xfrm>
        </p:spPr>
        <p:txBody>
          <a:bodyPr>
            <a:normAutofit fontScale="90000"/>
          </a:bodyPr>
          <a:lstStyle/>
          <a:p>
            <a:r>
              <a:rPr lang="tr-TR" sz="4800" dirty="0" smtClean="0"/>
              <a:t>Fakat Bunların Yanında: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7467600" cy="5545282"/>
          </a:xfrm>
        </p:spPr>
        <p:txBody>
          <a:bodyPr>
            <a:noAutofit/>
          </a:bodyPr>
          <a:lstStyle/>
          <a:p>
            <a:r>
              <a:rPr lang="tr-TR" dirty="0" smtClean="0"/>
              <a:t>A bar of:Bir kalıp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slice</a:t>
            </a:r>
            <a:r>
              <a:rPr lang="tr-TR" dirty="0" smtClean="0"/>
              <a:t> of:Bir dilim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piece</a:t>
            </a:r>
            <a:r>
              <a:rPr lang="tr-TR" dirty="0" smtClean="0"/>
              <a:t> of:Bir parça</a:t>
            </a:r>
          </a:p>
          <a:p>
            <a:r>
              <a:rPr lang="tr-TR" dirty="0" smtClean="0"/>
              <a:t>A litre of:Bir litre</a:t>
            </a:r>
          </a:p>
          <a:p>
            <a:r>
              <a:rPr lang="tr-TR" dirty="0" smtClean="0"/>
              <a:t>A kilo of:Bir kilo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packet</a:t>
            </a:r>
            <a:r>
              <a:rPr lang="tr-TR" dirty="0" smtClean="0"/>
              <a:t> of:Bir paket</a:t>
            </a:r>
          </a:p>
          <a:p>
            <a:r>
              <a:rPr lang="tr-TR" dirty="0" smtClean="0"/>
              <a:t>A can of:Bir teneke kutu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glass</a:t>
            </a:r>
            <a:r>
              <a:rPr lang="tr-TR" dirty="0" smtClean="0"/>
              <a:t> of:Bir bardak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bottle</a:t>
            </a:r>
            <a:r>
              <a:rPr lang="tr-TR" dirty="0" smtClean="0"/>
              <a:t> of:Bir şişe</a:t>
            </a:r>
          </a:p>
          <a:p>
            <a:r>
              <a:rPr lang="tr-TR" dirty="0" smtClean="0"/>
              <a:t>A cup of:Bir fincan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İfadeleri de kullanılır.</a:t>
            </a:r>
            <a:endParaRPr lang="tr-TR" dirty="0"/>
          </a:p>
        </p:txBody>
      </p:sp>
      <p:pic>
        <p:nvPicPr>
          <p:cNvPr id="1028" name="Picture 4" descr="bir fincan çay resimleri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928670"/>
            <a:ext cx="2190750" cy="2190750"/>
          </a:xfrm>
          <a:prstGeom prst="rect">
            <a:avLst/>
          </a:prstGeom>
          <a:noFill/>
        </p:spPr>
      </p:pic>
      <p:pic>
        <p:nvPicPr>
          <p:cNvPr id="1030" name="Picture 6" descr="http://3.bp.blogspot.com/-GHd0khBBS9k/Tx6-BLPSuSI/AAAAAAAACcc/y9xj3ybHrBQ/s1600/ekmek-diyet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357562"/>
            <a:ext cx="3810000" cy="2533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err="1" smtClean="0">
                <a:solidFill>
                  <a:schemeClr val="accent4">
                    <a:lumMod val="50000"/>
                  </a:schemeClr>
                </a:solidFill>
              </a:rPr>
              <a:t>Examples</a:t>
            </a:r>
            <a:r>
              <a:rPr lang="tr-TR" sz="4000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lang="tr-TR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tr-TR" sz="4000" dirty="0" smtClean="0"/>
              <a:t>-A bar of </a:t>
            </a:r>
            <a:r>
              <a:rPr lang="tr-TR" sz="4000" dirty="0" err="1" smtClean="0"/>
              <a:t>chocolate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</a:t>
            </a:r>
            <a:r>
              <a:rPr lang="tr-TR" sz="4000" dirty="0" err="1" smtClean="0"/>
              <a:t>packet</a:t>
            </a:r>
            <a:r>
              <a:rPr lang="tr-TR" sz="4000" dirty="0" smtClean="0"/>
              <a:t> of </a:t>
            </a:r>
            <a:r>
              <a:rPr lang="tr-TR" sz="4000" dirty="0" err="1" smtClean="0"/>
              <a:t>rice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cup of </a:t>
            </a:r>
            <a:r>
              <a:rPr lang="tr-TR" sz="4000" dirty="0" err="1" smtClean="0"/>
              <a:t>tea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</a:t>
            </a:r>
            <a:r>
              <a:rPr lang="tr-TR" sz="4000" dirty="0" err="1" smtClean="0"/>
              <a:t>slice</a:t>
            </a:r>
            <a:r>
              <a:rPr lang="tr-TR" sz="4000" dirty="0" smtClean="0"/>
              <a:t> of </a:t>
            </a:r>
            <a:r>
              <a:rPr lang="tr-TR" sz="4000" dirty="0" err="1" smtClean="0"/>
              <a:t>bread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can of </a:t>
            </a:r>
            <a:r>
              <a:rPr lang="tr-TR" sz="4000" dirty="0" err="1" smtClean="0"/>
              <a:t>bean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litre of </a:t>
            </a:r>
            <a:r>
              <a:rPr lang="tr-TR" sz="4000" dirty="0" err="1" smtClean="0"/>
              <a:t>water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-A </a:t>
            </a:r>
            <a:r>
              <a:rPr lang="tr-TR" sz="4000" dirty="0" err="1" smtClean="0"/>
              <a:t>piece</a:t>
            </a:r>
            <a:r>
              <a:rPr lang="tr-TR" sz="4000" dirty="0" smtClean="0"/>
              <a:t> of </a:t>
            </a:r>
            <a:r>
              <a:rPr lang="tr-TR" sz="4000" dirty="0" err="1" smtClean="0"/>
              <a:t>cake</a:t>
            </a:r>
            <a:endParaRPr lang="tr-TR" sz="4000" dirty="0" smtClean="0"/>
          </a:p>
        </p:txBody>
      </p:sp>
      <p:pic>
        <p:nvPicPr>
          <p:cNvPr id="18434" name="Picture 2" descr="http://www.annekaz.com/wp-content/uploads/2012/02/cake_213246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000240"/>
            <a:ext cx="3500462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THERE İS -----THERE ARE</a:t>
            </a:r>
            <a:endParaRPr lang="tr-T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There</a:t>
            </a:r>
            <a:r>
              <a:rPr lang="tr-TR" dirty="0" smtClean="0"/>
              <a:t> is:Sayılamayan ve bir tane olan nesneler için kullanılır</a:t>
            </a:r>
          </a:p>
          <a:p>
            <a:r>
              <a:rPr lang="tr-TR" dirty="0" err="1" smtClean="0"/>
              <a:t>There</a:t>
            </a:r>
            <a:r>
              <a:rPr lang="tr-TR" dirty="0" smtClean="0"/>
              <a:t> is a </a:t>
            </a:r>
            <a:r>
              <a:rPr lang="tr-TR" dirty="0" err="1" smtClean="0"/>
              <a:t>slice</a:t>
            </a:r>
            <a:r>
              <a:rPr lang="tr-TR" dirty="0" smtClean="0"/>
              <a:t> of </a:t>
            </a:r>
            <a:r>
              <a:rPr lang="tr-TR" dirty="0" err="1" smtClean="0"/>
              <a:t>bread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There</a:t>
            </a:r>
            <a:r>
              <a:rPr lang="tr-TR" dirty="0" smtClean="0"/>
              <a:t> is a </a:t>
            </a:r>
            <a:r>
              <a:rPr lang="tr-TR" dirty="0" err="1" smtClean="0"/>
              <a:t>pencil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:Sayılan ve çoğul nesneler için kullanılır.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err="1" smtClean="0"/>
              <a:t>There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five</a:t>
            </a:r>
            <a:r>
              <a:rPr lang="tr-TR" dirty="0" smtClean="0"/>
              <a:t> </a:t>
            </a:r>
            <a:r>
              <a:rPr lang="tr-TR" dirty="0" err="1" smtClean="0"/>
              <a:t>pencil</a:t>
            </a:r>
            <a:r>
              <a:rPr lang="tr-TR" dirty="0" smtClean="0"/>
              <a:t>. 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endParaRPr lang="tr-TR" dirty="0" smtClean="0"/>
          </a:p>
          <a:p>
            <a:endParaRPr lang="tr-TR" sz="7200" dirty="0" smtClean="0"/>
          </a:p>
          <a:p>
            <a:pPr>
              <a:buNone/>
            </a:pPr>
            <a:r>
              <a:rPr lang="tr-TR" sz="7200" dirty="0" smtClean="0"/>
              <a:t>SLAYTIMIZ</a:t>
            </a:r>
          </a:p>
          <a:p>
            <a:pPr>
              <a:buNone/>
            </a:pPr>
            <a:r>
              <a:rPr lang="tr-TR" sz="7200" dirty="0" smtClean="0"/>
              <a:t>BİTMİŞTİR.</a:t>
            </a:r>
          </a:p>
          <a:p>
            <a:pPr>
              <a:buNone/>
            </a:pPr>
            <a:r>
              <a:rPr lang="tr-TR" sz="7200" dirty="0" smtClean="0"/>
              <a:t>GOOD BYE!!!</a:t>
            </a:r>
          </a:p>
        </p:txBody>
      </p:sp>
      <p:sp>
        <p:nvSpPr>
          <p:cNvPr id="4" name="3 Gülen Yüz"/>
          <p:cNvSpPr/>
          <p:nvPr/>
        </p:nvSpPr>
        <p:spPr>
          <a:xfrm>
            <a:off x="5857884" y="285728"/>
            <a:ext cx="2857520" cy="264320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</TotalTime>
  <Words>191</Words>
  <Application>Microsoft Office PowerPoint</Application>
  <PresentationFormat>Ekran Gösterisi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Cumba</vt:lpstr>
      <vt:lpstr>FooD and DrinkS</vt:lpstr>
      <vt:lpstr>Uncountable nouns….Sayılamayan</vt:lpstr>
      <vt:lpstr>Slayt 3</vt:lpstr>
      <vt:lpstr>Fakat Bunların Yanında: </vt:lpstr>
      <vt:lpstr>Slayt 5</vt:lpstr>
      <vt:lpstr>THERE İS -----THERE ARE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DrinkS</dc:title>
  <dc:creator>Simge</dc:creator>
  <cp:lastModifiedBy>Simge</cp:lastModifiedBy>
  <cp:revision>5</cp:revision>
  <dcterms:created xsi:type="dcterms:W3CDTF">2012-11-17T07:21:50Z</dcterms:created>
  <dcterms:modified xsi:type="dcterms:W3CDTF">2012-11-17T08:04:01Z</dcterms:modified>
</cp:coreProperties>
</file>