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4" r:id="rId11"/>
    <p:sldId id="263" r:id="rId12"/>
    <p:sldId id="262" r:id="rId13"/>
    <p:sldId id="261" r:id="rId14"/>
    <p:sldId id="260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09.10.2012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ru"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" name="4 Resim" descr="051020129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4077072"/>
          </a:xfrm>
          <a:prstGeom prst="rect">
            <a:avLst/>
          </a:prstGeom>
        </p:spPr>
      </p:pic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07504" y="4005064"/>
            <a:ext cx="8459788" cy="2665413"/>
          </a:xfrm>
          <a:prstGeom prst="flowChartInputOutpu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tr-TR" sz="6600" kern="10" dirty="0" smtClean="0">
                <a:ln w="2857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YÜZEY ve DÜZLEM</a:t>
            </a:r>
            <a:endParaRPr lang="tr-TR" sz="6600" kern="10" dirty="0">
              <a:ln w="28575">
                <a:solidFill>
                  <a:schemeClr val="tx1"/>
                </a:solidFill>
                <a:round/>
                <a:headEnd/>
                <a:tailEnd/>
              </a:ln>
              <a:solidFill>
                <a:srgbClr val="FFFF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/>
          </a:p>
        </p:txBody>
      </p:sp>
      <p:sp>
        <p:nvSpPr>
          <p:cNvPr id="4" name="3 Tek Köşesi Yuvarlatılmış Dikdörtgen"/>
          <p:cNvSpPr/>
          <p:nvPr/>
        </p:nvSpPr>
        <p:spPr>
          <a:xfrm>
            <a:off x="539552" y="620688"/>
            <a:ext cx="7272808" cy="3600400"/>
          </a:xfrm>
          <a:prstGeom prst="round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971600" y="836712"/>
            <a:ext cx="648072" cy="50405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kış Çizelgesi: Manyetik Disk"/>
          <p:cNvSpPr/>
          <p:nvPr/>
        </p:nvSpPr>
        <p:spPr>
          <a:xfrm>
            <a:off x="1691680" y="1412776"/>
            <a:ext cx="576064" cy="504056"/>
          </a:xfrm>
          <a:prstGeom prst="flowChartMagneticDis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İkizkenar Üçgen"/>
          <p:cNvSpPr/>
          <p:nvPr/>
        </p:nvSpPr>
        <p:spPr>
          <a:xfrm>
            <a:off x="2339752" y="764704"/>
            <a:ext cx="864096" cy="576064"/>
          </a:xfrm>
          <a:prstGeom prst="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Gülen Yüz"/>
          <p:cNvSpPr/>
          <p:nvPr/>
        </p:nvSpPr>
        <p:spPr>
          <a:xfrm>
            <a:off x="3275856" y="836712"/>
            <a:ext cx="576064" cy="504056"/>
          </a:xfrm>
          <a:prstGeom prst="smileyFac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Oval"/>
          <p:cNvSpPr/>
          <p:nvPr/>
        </p:nvSpPr>
        <p:spPr>
          <a:xfrm>
            <a:off x="971600" y="1340768"/>
            <a:ext cx="648072" cy="50405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Oval"/>
          <p:cNvSpPr/>
          <p:nvPr/>
        </p:nvSpPr>
        <p:spPr>
          <a:xfrm>
            <a:off x="971600" y="1844824"/>
            <a:ext cx="648072" cy="50405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971600" y="2348880"/>
            <a:ext cx="648072" cy="50405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899592" y="2852936"/>
            <a:ext cx="648072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Oval"/>
          <p:cNvSpPr/>
          <p:nvPr/>
        </p:nvSpPr>
        <p:spPr>
          <a:xfrm>
            <a:off x="827584" y="3356992"/>
            <a:ext cx="648072" cy="50405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Oval"/>
          <p:cNvSpPr/>
          <p:nvPr/>
        </p:nvSpPr>
        <p:spPr>
          <a:xfrm>
            <a:off x="3923928" y="836712"/>
            <a:ext cx="648072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Oval"/>
          <p:cNvSpPr/>
          <p:nvPr/>
        </p:nvSpPr>
        <p:spPr>
          <a:xfrm>
            <a:off x="3923928" y="1340768"/>
            <a:ext cx="648072" cy="50405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Oval"/>
          <p:cNvSpPr/>
          <p:nvPr/>
        </p:nvSpPr>
        <p:spPr>
          <a:xfrm>
            <a:off x="3923928" y="1844824"/>
            <a:ext cx="648072" cy="504056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Oval"/>
          <p:cNvSpPr/>
          <p:nvPr/>
        </p:nvSpPr>
        <p:spPr>
          <a:xfrm>
            <a:off x="3923928" y="2348880"/>
            <a:ext cx="648072" cy="50405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Oval"/>
          <p:cNvSpPr/>
          <p:nvPr/>
        </p:nvSpPr>
        <p:spPr>
          <a:xfrm>
            <a:off x="3923928" y="2852936"/>
            <a:ext cx="648072" cy="50405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3851920" y="3356992"/>
            <a:ext cx="648072" cy="50405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Akış Çizelgesi: Manyetik Disk"/>
          <p:cNvSpPr/>
          <p:nvPr/>
        </p:nvSpPr>
        <p:spPr>
          <a:xfrm>
            <a:off x="1691680" y="1844824"/>
            <a:ext cx="576064" cy="504056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Akış Çizelgesi: Manyetik Disk"/>
          <p:cNvSpPr/>
          <p:nvPr/>
        </p:nvSpPr>
        <p:spPr>
          <a:xfrm>
            <a:off x="1619672" y="2348880"/>
            <a:ext cx="576064" cy="504056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kış Çizelgesi: Manyetik Disk"/>
          <p:cNvSpPr/>
          <p:nvPr/>
        </p:nvSpPr>
        <p:spPr>
          <a:xfrm>
            <a:off x="1619672" y="2852936"/>
            <a:ext cx="576064" cy="504056"/>
          </a:xfrm>
          <a:prstGeom prst="flowChartMagneticDis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Akış Çizelgesi: Manyetik Disk"/>
          <p:cNvSpPr/>
          <p:nvPr/>
        </p:nvSpPr>
        <p:spPr>
          <a:xfrm>
            <a:off x="1619672" y="3356992"/>
            <a:ext cx="576064" cy="504056"/>
          </a:xfrm>
          <a:prstGeom prst="flowChartMagneticDisk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Akış Çizelgesi: Manyetik Disk"/>
          <p:cNvSpPr/>
          <p:nvPr/>
        </p:nvSpPr>
        <p:spPr>
          <a:xfrm>
            <a:off x="1691680" y="908720"/>
            <a:ext cx="576064" cy="504056"/>
          </a:xfrm>
          <a:prstGeom prst="flowChartMagneticDisk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İkizkenar Üçgen"/>
          <p:cNvSpPr/>
          <p:nvPr/>
        </p:nvSpPr>
        <p:spPr>
          <a:xfrm>
            <a:off x="2339752" y="1340768"/>
            <a:ext cx="864096" cy="576064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İkizkenar Üçgen"/>
          <p:cNvSpPr/>
          <p:nvPr/>
        </p:nvSpPr>
        <p:spPr>
          <a:xfrm>
            <a:off x="2339752" y="1916832"/>
            <a:ext cx="864096" cy="576064"/>
          </a:xfrm>
          <a:prstGeom prst="triangl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İkizkenar Üçgen"/>
          <p:cNvSpPr/>
          <p:nvPr/>
        </p:nvSpPr>
        <p:spPr>
          <a:xfrm>
            <a:off x="2339752" y="2492896"/>
            <a:ext cx="864096" cy="576064"/>
          </a:xfrm>
          <a:prstGeom prst="triangl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28 İkizkenar Üçgen"/>
          <p:cNvSpPr/>
          <p:nvPr/>
        </p:nvSpPr>
        <p:spPr>
          <a:xfrm>
            <a:off x="2267744" y="3068960"/>
            <a:ext cx="864096" cy="576064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İkizkenar Üçgen"/>
          <p:cNvSpPr/>
          <p:nvPr/>
        </p:nvSpPr>
        <p:spPr>
          <a:xfrm>
            <a:off x="5220072" y="764704"/>
            <a:ext cx="864096" cy="576064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30 İkizkenar Üçgen"/>
          <p:cNvSpPr/>
          <p:nvPr/>
        </p:nvSpPr>
        <p:spPr>
          <a:xfrm>
            <a:off x="5220072" y="1340768"/>
            <a:ext cx="864096" cy="57606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İkizkenar Üçgen"/>
          <p:cNvSpPr/>
          <p:nvPr/>
        </p:nvSpPr>
        <p:spPr>
          <a:xfrm>
            <a:off x="5220072" y="1916832"/>
            <a:ext cx="864096" cy="576064"/>
          </a:xfrm>
          <a:prstGeom prst="triangl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32 İkizkenar Üçgen"/>
          <p:cNvSpPr/>
          <p:nvPr/>
        </p:nvSpPr>
        <p:spPr>
          <a:xfrm>
            <a:off x="5148064" y="2492896"/>
            <a:ext cx="864096" cy="576064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İkizkenar Üçgen"/>
          <p:cNvSpPr/>
          <p:nvPr/>
        </p:nvSpPr>
        <p:spPr>
          <a:xfrm>
            <a:off x="5148064" y="3068960"/>
            <a:ext cx="864096" cy="576064"/>
          </a:xfrm>
          <a:prstGeom prst="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34 Gülen Yüz"/>
          <p:cNvSpPr/>
          <p:nvPr/>
        </p:nvSpPr>
        <p:spPr>
          <a:xfrm>
            <a:off x="3275856" y="1340768"/>
            <a:ext cx="576064" cy="504056"/>
          </a:xfrm>
          <a:prstGeom prst="smileyFac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35 Gülen Yüz"/>
          <p:cNvSpPr/>
          <p:nvPr/>
        </p:nvSpPr>
        <p:spPr>
          <a:xfrm>
            <a:off x="3275856" y="1844824"/>
            <a:ext cx="576064" cy="504056"/>
          </a:xfrm>
          <a:prstGeom prst="smileyFac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36 Gülen Yüz"/>
          <p:cNvSpPr/>
          <p:nvPr/>
        </p:nvSpPr>
        <p:spPr>
          <a:xfrm>
            <a:off x="3275856" y="2348880"/>
            <a:ext cx="576064" cy="504056"/>
          </a:xfrm>
          <a:prstGeom prst="smileyFac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37 Gülen Yüz"/>
          <p:cNvSpPr/>
          <p:nvPr/>
        </p:nvSpPr>
        <p:spPr>
          <a:xfrm>
            <a:off x="3275856" y="2852936"/>
            <a:ext cx="576064" cy="504056"/>
          </a:xfrm>
          <a:prstGeom prst="smileyFac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38 Gülen Yüz"/>
          <p:cNvSpPr/>
          <p:nvPr/>
        </p:nvSpPr>
        <p:spPr>
          <a:xfrm>
            <a:off x="3203848" y="3356992"/>
            <a:ext cx="576064" cy="504056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39 Gülen Yüz"/>
          <p:cNvSpPr/>
          <p:nvPr/>
        </p:nvSpPr>
        <p:spPr>
          <a:xfrm>
            <a:off x="6156176" y="836712"/>
            <a:ext cx="576064" cy="504056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40 Gülen Yüz"/>
          <p:cNvSpPr/>
          <p:nvPr/>
        </p:nvSpPr>
        <p:spPr>
          <a:xfrm>
            <a:off x="6228184" y="1340768"/>
            <a:ext cx="576064" cy="504056"/>
          </a:xfrm>
          <a:prstGeom prst="smileyFac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41 Gülen Yüz"/>
          <p:cNvSpPr/>
          <p:nvPr/>
        </p:nvSpPr>
        <p:spPr>
          <a:xfrm>
            <a:off x="6300192" y="1844824"/>
            <a:ext cx="576064" cy="504056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42 Gülen Yüz"/>
          <p:cNvSpPr/>
          <p:nvPr/>
        </p:nvSpPr>
        <p:spPr>
          <a:xfrm>
            <a:off x="6300192" y="2348880"/>
            <a:ext cx="576064" cy="504056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43 Gülen Yüz"/>
          <p:cNvSpPr/>
          <p:nvPr/>
        </p:nvSpPr>
        <p:spPr>
          <a:xfrm>
            <a:off x="6300192" y="2852936"/>
            <a:ext cx="576064" cy="504056"/>
          </a:xfrm>
          <a:prstGeom prst="smileyFac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Gülen Yüz"/>
          <p:cNvSpPr/>
          <p:nvPr/>
        </p:nvSpPr>
        <p:spPr>
          <a:xfrm>
            <a:off x="6300192" y="3356992"/>
            <a:ext cx="576064" cy="504056"/>
          </a:xfrm>
          <a:prstGeom prst="smileyFac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Akış Çizelgesi: Manyetik Disk"/>
          <p:cNvSpPr/>
          <p:nvPr/>
        </p:nvSpPr>
        <p:spPr>
          <a:xfrm>
            <a:off x="4644008" y="908720"/>
            <a:ext cx="576064" cy="504056"/>
          </a:xfrm>
          <a:prstGeom prst="flowChartMagneticDisk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Akış Çizelgesi: Manyetik Disk"/>
          <p:cNvSpPr/>
          <p:nvPr/>
        </p:nvSpPr>
        <p:spPr>
          <a:xfrm>
            <a:off x="4644008" y="1412776"/>
            <a:ext cx="576064" cy="504056"/>
          </a:xfrm>
          <a:prstGeom prst="flowChartMagneticDisk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Akış Çizelgesi: Manyetik Disk"/>
          <p:cNvSpPr/>
          <p:nvPr/>
        </p:nvSpPr>
        <p:spPr>
          <a:xfrm>
            <a:off x="4644008" y="1916832"/>
            <a:ext cx="576064" cy="504056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Akış Çizelgesi: Manyetik Disk"/>
          <p:cNvSpPr/>
          <p:nvPr/>
        </p:nvSpPr>
        <p:spPr>
          <a:xfrm>
            <a:off x="4644008" y="2420888"/>
            <a:ext cx="576064" cy="504056"/>
          </a:xfrm>
          <a:prstGeom prst="flowChartMagneticDisk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Akış Çizelgesi: Manyetik Disk"/>
          <p:cNvSpPr/>
          <p:nvPr/>
        </p:nvSpPr>
        <p:spPr>
          <a:xfrm>
            <a:off x="4644008" y="2852936"/>
            <a:ext cx="576064" cy="504056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50 Akış Çizelgesi: Manyetik Disk"/>
          <p:cNvSpPr/>
          <p:nvPr/>
        </p:nvSpPr>
        <p:spPr>
          <a:xfrm>
            <a:off x="4644008" y="3356992"/>
            <a:ext cx="576064" cy="504056"/>
          </a:xfrm>
          <a:prstGeom prst="flowChartMagneticDisk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51 Dikdörtgen"/>
          <p:cNvSpPr/>
          <p:nvPr/>
        </p:nvSpPr>
        <p:spPr>
          <a:xfrm>
            <a:off x="323528" y="4221087"/>
            <a:ext cx="849694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002060"/>
                </a:solidFill>
                <a:effectLst/>
              </a:rPr>
              <a:t>HALI BİR DÜZLEMDİR. ÜZERİNDEKİLER </a:t>
            </a:r>
            <a:r>
              <a:rPr lang="tr-TR" sz="5400" b="1" cap="none" spc="0" dirty="0" smtClean="0">
                <a:ln/>
                <a:solidFill>
                  <a:srgbClr val="002060"/>
                </a:solidFill>
                <a:effectLst/>
              </a:rPr>
              <a:t>DÜZLEM  PARÇALARIDIR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tafel2"/>
          <p:cNvPicPr>
            <a:picLocks noChangeAspect="1" noChangeArrowheads="1"/>
          </p:cNvPicPr>
          <p:nvPr/>
        </p:nvPicPr>
        <p:blipFill>
          <a:blip r:embed="rId4" cstate="print">
            <a:lum bright="40000"/>
          </a:blip>
          <a:srcRect/>
          <a:stretch>
            <a:fillRect/>
          </a:stretch>
        </p:blipFill>
        <p:spPr bwMode="auto">
          <a:xfrm>
            <a:off x="323528" y="200025"/>
            <a:ext cx="8208912" cy="4957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elm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332656"/>
            <a:ext cx="1872208" cy="180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6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7" y="908720"/>
            <a:ext cx="1367904" cy="2015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1767_kucuk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8104" y="764704"/>
            <a:ext cx="2447875" cy="191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251520" y="3861047"/>
            <a:ext cx="849694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tr-TR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Yazı tahtası </a:t>
            </a:r>
            <a:r>
              <a:rPr lang="tr-TR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düzlem</a:t>
            </a:r>
            <a:r>
              <a:rPr lang="tr-TR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modelidir. Üzerinde bulunan elma, ağaç ve dünya ise </a:t>
            </a:r>
            <a:r>
              <a:rPr lang="tr-TR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düzlem parçalarıdır</a:t>
            </a:r>
            <a:r>
              <a:rPr lang="tr-TR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tr-TR" sz="5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323528" y="2420888"/>
            <a:ext cx="8352928" cy="432048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7 İkizkenar Üçgen"/>
          <p:cNvSpPr/>
          <p:nvPr/>
        </p:nvSpPr>
        <p:spPr>
          <a:xfrm>
            <a:off x="107504" y="188640"/>
            <a:ext cx="8640960" cy="2232248"/>
          </a:xfrm>
          <a:prstGeom prst="triangl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899592" y="3140968"/>
            <a:ext cx="1152128" cy="1058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Dikdörtgen"/>
          <p:cNvSpPr/>
          <p:nvPr/>
        </p:nvSpPr>
        <p:spPr>
          <a:xfrm>
            <a:off x="6804248" y="3140968"/>
            <a:ext cx="1152128" cy="1058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5364088" y="3140968"/>
            <a:ext cx="1152128" cy="1058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2267744" y="3140968"/>
            <a:ext cx="1152128" cy="10584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Dikdörtgen"/>
          <p:cNvSpPr/>
          <p:nvPr/>
        </p:nvSpPr>
        <p:spPr>
          <a:xfrm>
            <a:off x="3923928" y="4941168"/>
            <a:ext cx="1368152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14 Beşgen"/>
          <p:cNvSpPr/>
          <p:nvPr/>
        </p:nvSpPr>
        <p:spPr>
          <a:xfrm rot="16200000">
            <a:off x="6413344" y="1011592"/>
            <a:ext cx="978408" cy="484632"/>
          </a:xfrm>
          <a:prstGeom prst="homePlat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467544" y="4437111"/>
            <a:ext cx="302433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 smtClean="0">
                <a:ln/>
                <a:solidFill>
                  <a:srgbClr val="FF0000"/>
                </a:solidFill>
                <a:effectLst/>
              </a:rPr>
              <a:t>EVİN YÜZEYİ DÜZLEM</a:t>
            </a:r>
            <a:endParaRPr lang="tr-TR" sz="40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580112" y="4293095"/>
            <a:ext cx="295232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/>
                <a:solidFill>
                  <a:srgbClr val="FF0000"/>
                </a:solidFill>
                <a:effectLst/>
              </a:rPr>
              <a:t>DÜZLEMSEL </a:t>
            </a:r>
            <a:r>
              <a:rPr lang="tr-TR" sz="4400" b="1" cap="none" spc="0" dirty="0" smtClean="0">
                <a:ln/>
                <a:solidFill>
                  <a:srgbClr val="FF0000"/>
                </a:solidFill>
                <a:effectLst/>
              </a:rPr>
              <a:t>PARÇALAR</a:t>
            </a:r>
            <a:endParaRPr lang="tr-TR" sz="44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18" name="17 Aşağı Ok"/>
          <p:cNvSpPr/>
          <p:nvPr/>
        </p:nvSpPr>
        <p:spPr>
          <a:xfrm rot="6499344">
            <a:off x="4533557" y="3195973"/>
            <a:ext cx="250346" cy="2131990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Aşağı Ok"/>
          <p:cNvSpPr/>
          <p:nvPr/>
        </p:nvSpPr>
        <p:spPr>
          <a:xfrm rot="3459907">
            <a:off x="5556588" y="5429253"/>
            <a:ext cx="330356" cy="978408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/>
                <a:solidFill>
                  <a:srgbClr val="002060"/>
                </a:solidFill>
                <a:effectLst/>
              </a:rPr>
              <a:t>EVİN DIŞI </a:t>
            </a:r>
            <a:r>
              <a:rPr lang="tr-TR" sz="7200" b="1" cap="none" spc="0" dirty="0" smtClean="0">
                <a:ln/>
                <a:solidFill>
                  <a:srgbClr val="FF0000"/>
                </a:solidFill>
                <a:effectLst/>
              </a:rPr>
              <a:t>DÜZLEM</a:t>
            </a:r>
            <a:r>
              <a:rPr lang="tr-TR" sz="7200" b="1" cap="none" spc="0" dirty="0" smtClean="0">
                <a:ln/>
                <a:solidFill>
                  <a:srgbClr val="002060"/>
                </a:solidFill>
                <a:effectLst/>
              </a:rPr>
              <a:t>, KAPI</a:t>
            </a:r>
            <a:r>
              <a:rPr lang="tr-TR" sz="7200" b="1" cap="none" spc="0" dirty="0" smtClean="0">
                <a:ln/>
                <a:solidFill>
                  <a:srgbClr val="FF0000"/>
                </a:solidFill>
                <a:effectLst/>
              </a:rPr>
              <a:t>,</a:t>
            </a:r>
            <a:r>
              <a:rPr lang="tr-TR" sz="7200" b="1" cap="none" spc="0" dirty="0" smtClean="0">
                <a:ln/>
                <a:solidFill>
                  <a:srgbClr val="002060"/>
                </a:solidFill>
                <a:effectLst/>
              </a:rPr>
              <a:t> PENCERELER</a:t>
            </a:r>
            <a:r>
              <a:rPr lang="tr-TR" sz="7200" b="1" cap="none" spc="0" dirty="0" smtClean="0">
                <a:ln/>
                <a:solidFill>
                  <a:srgbClr val="FF0000"/>
                </a:solidFill>
                <a:effectLst/>
              </a:rPr>
              <a:t>,</a:t>
            </a:r>
            <a:r>
              <a:rPr lang="tr-TR" sz="7200" b="1" cap="none" spc="0" dirty="0" smtClean="0">
                <a:ln/>
                <a:solidFill>
                  <a:srgbClr val="002060"/>
                </a:solidFill>
                <a:effectLst/>
              </a:rPr>
              <a:t> ÇATI</a:t>
            </a:r>
            <a:r>
              <a:rPr lang="tr-TR" sz="7200" b="1" cap="none" spc="0" dirty="0" smtClean="0">
                <a:ln/>
                <a:solidFill>
                  <a:srgbClr val="FF0000"/>
                </a:solidFill>
                <a:effectLst/>
              </a:rPr>
              <a:t>,</a:t>
            </a:r>
            <a:r>
              <a:rPr lang="tr-TR" sz="7200" b="1" cap="none" spc="0" dirty="0" smtClean="0">
                <a:ln/>
                <a:solidFill>
                  <a:srgbClr val="002060"/>
                </a:solidFill>
                <a:effectLst/>
              </a:rPr>
              <a:t> BACA İSE</a:t>
            </a:r>
          </a:p>
          <a:p>
            <a:pPr algn="ctr"/>
            <a:r>
              <a:rPr lang="tr-TR" sz="7200" b="1" dirty="0" smtClean="0">
                <a:ln/>
                <a:solidFill>
                  <a:srgbClr val="FF0000"/>
                </a:solidFill>
              </a:rPr>
              <a:t>DÜZLEM </a:t>
            </a:r>
            <a:r>
              <a:rPr lang="tr-TR" sz="7200" b="1" dirty="0" smtClean="0">
                <a:ln/>
                <a:solidFill>
                  <a:srgbClr val="002060"/>
                </a:solidFill>
              </a:rPr>
              <a:t> PARÇALARIDIR</a:t>
            </a:r>
            <a:r>
              <a:rPr lang="tr-TR" sz="5400" b="1" dirty="0" smtClean="0">
                <a:ln/>
                <a:solidFill>
                  <a:schemeClr val="accent3"/>
                </a:solidFill>
              </a:rPr>
              <a:t>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856984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/>
                <a:solidFill>
                  <a:srgbClr val="002060"/>
                </a:solidFill>
                <a:effectLst/>
              </a:rPr>
              <a:t>HAZIRLAYAN: </a:t>
            </a:r>
            <a:r>
              <a:rPr lang="tr-TR" sz="6600" b="1" cap="none" spc="0" dirty="0" smtClean="0">
                <a:ln/>
                <a:solidFill>
                  <a:srgbClr val="FF0000"/>
                </a:solidFill>
                <a:effectLst/>
              </a:rPr>
              <a:t>CUMA</a:t>
            </a:r>
            <a:r>
              <a:rPr lang="tr-TR" sz="6600" b="1" cap="none" spc="0" dirty="0" smtClean="0">
                <a:ln/>
                <a:solidFill>
                  <a:srgbClr val="002060"/>
                </a:solidFill>
                <a:effectLst/>
              </a:rPr>
              <a:t> </a:t>
            </a:r>
            <a:r>
              <a:rPr lang="tr-TR" sz="6600" b="1" cap="none" spc="0" dirty="0" smtClean="0">
                <a:ln/>
                <a:solidFill>
                  <a:srgbClr val="FF0000"/>
                </a:solidFill>
                <a:effectLst/>
              </a:rPr>
              <a:t>ARAYICI</a:t>
            </a:r>
          </a:p>
          <a:p>
            <a:pPr algn="ctr"/>
            <a:r>
              <a:rPr lang="tr-TR" sz="6600" b="1" dirty="0" smtClean="0">
                <a:ln/>
                <a:solidFill>
                  <a:srgbClr val="00B050"/>
                </a:solidFill>
              </a:rPr>
              <a:t>M. K. ATATÜRK </a:t>
            </a:r>
            <a:r>
              <a:rPr lang="tr-TR" sz="6600" b="1" dirty="0" smtClean="0">
                <a:ln/>
                <a:solidFill>
                  <a:srgbClr val="0070C0"/>
                </a:solidFill>
              </a:rPr>
              <a:t>ORTAOKULU</a:t>
            </a:r>
          </a:p>
          <a:p>
            <a:pPr algn="ctr"/>
            <a:r>
              <a:rPr lang="tr-TR" sz="6600" b="1" cap="none" spc="0" dirty="0" smtClean="0">
                <a:ln/>
                <a:solidFill>
                  <a:srgbClr val="002060"/>
                </a:solidFill>
                <a:effectLst/>
              </a:rPr>
              <a:t>MALATYA-MERKEZ</a:t>
            </a:r>
            <a:endParaRPr lang="tr-TR" sz="6600" b="1" cap="none" spc="0" dirty="0">
              <a:ln/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14" descr="1767_kucu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2880320" cy="2691085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51520" y="2924944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Eğri yüzey</a:t>
            </a:r>
            <a:endParaRPr lang="tr-T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" name="Picture 13" descr="kombine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188640"/>
            <a:ext cx="4896544" cy="3384376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4427984" y="3645024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Düz  yüzey</a:t>
            </a:r>
            <a:endParaRPr lang="tr-TR" sz="4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7 Akış Çizelgesi: Manyetik Disk"/>
          <p:cNvSpPr/>
          <p:nvPr/>
        </p:nvSpPr>
        <p:spPr>
          <a:xfrm rot="5400000">
            <a:off x="2242592" y="2302024"/>
            <a:ext cx="914400" cy="4752528"/>
          </a:xfrm>
          <a:prstGeom prst="flowChartMagneticDisk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Metin kutusu"/>
          <p:cNvSpPr txBox="1"/>
          <p:nvPr/>
        </p:nvSpPr>
        <p:spPr>
          <a:xfrm>
            <a:off x="539552" y="5229200"/>
            <a:ext cx="38164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Eğri yüzey</a:t>
            </a:r>
            <a:endParaRPr lang="tr-TR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/>
                <a:solidFill>
                  <a:srgbClr val="FF0000"/>
                </a:solidFill>
                <a:effectLst/>
              </a:rPr>
              <a:t>YÜZEY:</a:t>
            </a:r>
          </a:p>
          <a:p>
            <a:pPr algn="ctr"/>
            <a:r>
              <a:rPr lang="tr-TR" sz="7200" b="1" dirty="0" smtClean="0">
                <a:ln/>
                <a:solidFill>
                  <a:srgbClr val="002060"/>
                </a:solidFill>
              </a:rPr>
              <a:t>CİSİMLERİN ELİMİZLE DOKUNDUĞUMUZ KISMINA</a:t>
            </a:r>
            <a:r>
              <a:rPr lang="tr-TR" sz="72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tr-TR" sz="7200" b="1" dirty="0" smtClean="0">
                <a:ln/>
                <a:solidFill>
                  <a:srgbClr val="FF0000"/>
                </a:solidFill>
              </a:rPr>
              <a:t>YÜZEY</a:t>
            </a:r>
            <a:r>
              <a:rPr lang="tr-TR" sz="72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tr-TR" sz="7200" b="1" dirty="0" smtClean="0">
                <a:ln/>
                <a:solidFill>
                  <a:srgbClr val="002060"/>
                </a:solidFill>
              </a:rPr>
              <a:t>DENİR</a:t>
            </a:r>
            <a:r>
              <a:rPr lang="tr-TR" sz="5400" b="1" dirty="0" smtClean="0">
                <a:ln/>
                <a:solidFill>
                  <a:schemeClr val="accent3"/>
                </a:solidFill>
              </a:rPr>
              <a:t>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/>
                <a:solidFill>
                  <a:srgbClr val="FF0000"/>
                </a:solidFill>
                <a:effectLst/>
              </a:rPr>
              <a:t>EĞRİ YÜZEY</a:t>
            </a:r>
            <a:r>
              <a:rPr lang="tr-TR" sz="7200" b="1" cap="none" spc="0" dirty="0" smtClean="0">
                <a:ln/>
                <a:solidFill>
                  <a:srgbClr val="002060"/>
                </a:solidFill>
                <a:effectLst/>
              </a:rPr>
              <a:t>:</a:t>
            </a:r>
          </a:p>
          <a:p>
            <a:pPr algn="ctr"/>
            <a:r>
              <a:rPr lang="tr-TR" sz="7200" b="1" dirty="0" smtClean="0">
                <a:ln/>
                <a:solidFill>
                  <a:srgbClr val="002060"/>
                </a:solidFill>
              </a:rPr>
              <a:t>SOBA BORUSU, TOP, KÜRE, KARPUZ GİBİ CİSİMLERİN YÜZEYİ </a:t>
            </a:r>
            <a:r>
              <a:rPr lang="tr-TR" sz="7200" b="1" dirty="0" smtClean="0">
                <a:ln/>
                <a:solidFill>
                  <a:srgbClr val="FF0000"/>
                </a:solidFill>
              </a:rPr>
              <a:t>EĞRİ YÜZEYDİR</a:t>
            </a:r>
            <a:r>
              <a:rPr lang="tr-TR" sz="5400" b="1" dirty="0" smtClean="0">
                <a:ln/>
                <a:solidFill>
                  <a:srgbClr val="002060"/>
                </a:solidFill>
              </a:rPr>
              <a:t>.</a:t>
            </a:r>
            <a:endParaRPr lang="tr-TR" sz="5400" b="1" cap="none" spc="0" dirty="0">
              <a:ln/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Akış Çizelgesi: Toplam Birleşimi"/>
          <p:cNvSpPr/>
          <p:nvPr/>
        </p:nvSpPr>
        <p:spPr>
          <a:xfrm>
            <a:off x="395536" y="2780928"/>
            <a:ext cx="1656184" cy="1584176"/>
          </a:xfrm>
          <a:prstGeom prst="flowChartSummingJuncti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Akış Çizelgesi: Manyetik Disk"/>
          <p:cNvSpPr/>
          <p:nvPr/>
        </p:nvSpPr>
        <p:spPr>
          <a:xfrm rot="21391505">
            <a:off x="2841466" y="448444"/>
            <a:ext cx="1515727" cy="2344790"/>
          </a:xfrm>
          <a:prstGeom prst="flowChartMagneticDisk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Akış Çizelgesi: Doğrudan Erişimli Depolama"/>
          <p:cNvSpPr/>
          <p:nvPr/>
        </p:nvSpPr>
        <p:spPr>
          <a:xfrm>
            <a:off x="5508104" y="476672"/>
            <a:ext cx="3096344" cy="1800200"/>
          </a:xfrm>
          <a:prstGeom prst="flowChartMagneticDrum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Halka"/>
          <p:cNvSpPr/>
          <p:nvPr/>
        </p:nvSpPr>
        <p:spPr>
          <a:xfrm>
            <a:off x="6228184" y="2564904"/>
            <a:ext cx="2088232" cy="2232248"/>
          </a:xfrm>
          <a:prstGeom prst="donu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Gülen Yüz"/>
          <p:cNvSpPr/>
          <p:nvPr/>
        </p:nvSpPr>
        <p:spPr>
          <a:xfrm>
            <a:off x="323528" y="476672"/>
            <a:ext cx="1944216" cy="2232248"/>
          </a:xfrm>
          <a:prstGeom prst="smileyFac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Dikdörtgen"/>
          <p:cNvSpPr/>
          <p:nvPr/>
        </p:nvSpPr>
        <p:spPr>
          <a:xfrm>
            <a:off x="2306380" y="2967335"/>
            <a:ext cx="384979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</a:rPr>
              <a:t>EĞRİ YÜZEYLERE ÖRNEKLER</a:t>
            </a:r>
            <a:endParaRPr lang="tr-TR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79512" y="188640"/>
            <a:ext cx="878497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8800" b="1" cap="none" spc="0" dirty="0" smtClean="0">
                <a:ln/>
                <a:solidFill>
                  <a:srgbClr val="FF0000"/>
                </a:solidFill>
                <a:effectLst/>
              </a:rPr>
              <a:t>DÜZ YÜZEY</a:t>
            </a:r>
            <a:r>
              <a:rPr lang="tr-TR" sz="8800" b="1" cap="none" spc="0" dirty="0" smtClean="0">
                <a:ln/>
                <a:solidFill>
                  <a:srgbClr val="002060"/>
                </a:solidFill>
                <a:effectLst/>
              </a:rPr>
              <a:t>:</a:t>
            </a:r>
          </a:p>
          <a:p>
            <a:pPr algn="ctr"/>
            <a:r>
              <a:rPr lang="tr-TR" sz="8800" b="1" dirty="0" smtClean="0">
                <a:ln/>
                <a:solidFill>
                  <a:srgbClr val="002060"/>
                </a:solidFill>
              </a:rPr>
              <a:t>PENCERE CAMI. MASANIN ÜZERİ </a:t>
            </a:r>
            <a:r>
              <a:rPr lang="tr-TR" sz="8800" b="1" dirty="0" smtClean="0">
                <a:ln/>
                <a:solidFill>
                  <a:srgbClr val="FF0000"/>
                </a:solidFill>
              </a:rPr>
              <a:t>DÜZ</a:t>
            </a:r>
            <a:r>
              <a:rPr lang="tr-TR" sz="8800" b="1" dirty="0" smtClean="0">
                <a:ln/>
                <a:solidFill>
                  <a:srgbClr val="002060"/>
                </a:solidFill>
              </a:rPr>
              <a:t> YÜZEYDİR</a:t>
            </a:r>
            <a:r>
              <a:rPr lang="tr-TR" sz="5400" b="1" dirty="0" smtClean="0">
                <a:ln/>
                <a:solidFill>
                  <a:schemeClr val="accent3"/>
                </a:solidFill>
              </a:rPr>
              <a:t>.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Çerçeve"/>
          <p:cNvSpPr/>
          <p:nvPr/>
        </p:nvSpPr>
        <p:spPr>
          <a:xfrm>
            <a:off x="755576" y="332656"/>
            <a:ext cx="2808312" cy="2232248"/>
          </a:xfrm>
          <a:prstGeom prst="fram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4355976" y="476672"/>
            <a:ext cx="3816424" cy="2088232"/>
          </a:xfrm>
          <a:prstGeom prst="rect">
            <a:avLst/>
          </a:prstGeom>
          <a:solidFill>
            <a:srgbClr val="92D050"/>
          </a:solidFill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467544" y="2852936"/>
            <a:ext cx="3816424" cy="2376264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perspectiveRelaxed"/>
              <a:lightRig rig="threePt" dir="t"/>
            </a:scene3d>
          </a:bodyPr>
          <a:lstStyle/>
          <a:p>
            <a:pPr algn="ctr"/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004048" y="2967335"/>
            <a:ext cx="396044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/>
                <a:solidFill>
                  <a:srgbClr val="FF0000"/>
                </a:solidFill>
              </a:rPr>
              <a:t>DÜZ YÜZEY</a:t>
            </a:r>
            <a:endParaRPr lang="tr-TR" sz="6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r>
              <a:rPr lang="tr-TR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Çevremizde gördüğümüz düz yüzeylere </a:t>
            </a:r>
            <a:r>
              <a:rPr lang="tr-TR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düzlem</a:t>
            </a:r>
            <a:r>
              <a:rPr lang="tr-TR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r>
              <a:rPr lang="tr-TR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denir.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107504" y="18864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rgbClr val="FF0000"/>
                </a:solidFill>
                <a:effectLst/>
              </a:rPr>
              <a:t>DÜZLEM:</a:t>
            </a:r>
          </a:p>
          <a:p>
            <a:pPr algn="ctr"/>
            <a:endParaRPr lang="tr-TR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971600" y="1124744"/>
            <a:ext cx="6840760" cy="2880519"/>
          </a:xfrm>
          <a:prstGeom prst="flowChartInputOutpu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tr-TR" sz="8000" b="1" dirty="0" smtClean="0">
                <a:solidFill>
                  <a:srgbClr val="2F0CC6"/>
                </a:solidFill>
              </a:rPr>
              <a:t>Düzlem</a:t>
            </a:r>
            <a:r>
              <a:rPr lang="tr-TR" b="1" dirty="0" smtClean="0">
                <a:solidFill>
                  <a:srgbClr val="2F0CC6"/>
                </a:solidFill>
              </a:rPr>
              <a:t> </a:t>
            </a:r>
            <a:endParaRPr lang="tr-TR" dirty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 flipH="1">
            <a:off x="683568" y="4005064"/>
            <a:ext cx="287337" cy="5032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flipH="1">
            <a:off x="6156176" y="4005064"/>
            <a:ext cx="287337" cy="503237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 flipV="1">
            <a:off x="7812360" y="620688"/>
            <a:ext cx="216024" cy="496292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flipV="1">
            <a:off x="2411760" y="620688"/>
            <a:ext cx="233313" cy="504056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H="1">
            <a:off x="323528" y="4005064"/>
            <a:ext cx="6477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0" name="Line 12"/>
          <p:cNvSpPr>
            <a:spLocks noChangeShapeType="1"/>
          </p:cNvSpPr>
          <p:nvPr/>
        </p:nvSpPr>
        <p:spPr bwMode="auto">
          <a:xfrm>
            <a:off x="6444208" y="4005064"/>
            <a:ext cx="1224136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 flipH="1">
            <a:off x="1187624" y="1124744"/>
            <a:ext cx="1151756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7740352" y="1124744"/>
            <a:ext cx="1008484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467544" y="4437111"/>
            <a:ext cx="83529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342900" indent="-342900">
              <a:spcBef>
                <a:spcPct val="20000"/>
              </a:spcBef>
            </a:pPr>
            <a:r>
              <a:rPr lang="tr-TR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Düzlem, sonsuza kadar giden </a:t>
            </a:r>
            <a:r>
              <a:rPr lang="tr-TR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düz</a:t>
            </a:r>
            <a:r>
              <a:rPr lang="tr-TR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yüzeydir.</a:t>
            </a:r>
            <a:endParaRPr lang="tr-TR" sz="54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cover dir="r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124</Words>
  <Application>Microsoft Office PowerPoint</Application>
  <PresentationFormat>Ekran Gösterisi (4:3)</PresentationFormat>
  <Paragraphs>27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PC</dc:creator>
  <cp:lastModifiedBy>PC</cp:lastModifiedBy>
  <cp:revision>12</cp:revision>
  <dcterms:created xsi:type="dcterms:W3CDTF">2012-10-09T17:47:38Z</dcterms:created>
  <dcterms:modified xsi:type="dcterms:W3CDTF">2012-10-09T20:02:19Z</dcterms:modified>
</cp:coreProperties>
</file>