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8" r:id="rId1"/>
  </p:sldMasterIdLst>
  <p:notesMasterIdLst>
    <p:notesMasterId r:id="rId26"/>
  </p:notesMasterIdLst>
  <p:sldIdLst>
    <p:sldId id="256" r:id="rId2"/>
    <p:sldId id="257" r:id="rId3"/>
    <p:sldId id="276" r:id="rId4"/>
    <p:sldId id="277" r:id="rId5"/>
    <p:sldId id="278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2" autoAdjust="0"/>
    <p:restoredTop sz="9466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88642-76A0-4D14-854F-CDFBC42CA72B}" type="datetimeFigureOut">
              <a:rPr lang="tr-TR" smtClean="0"/>
              <a:t>11.11.2011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CDBD9-0AA0-413C-A49B-B35F368BAF5A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CDBD9-0AA0-413C-A49B-B35F368BAF5A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F3F2E38-38DB-406A-8490-1F67E70A966A}" type="datetimeFigureOut">
              <a:rPr lang="tr-TR" smtClean="0"/>
              <a:pPr/>
              <a:t>11.11.2011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6445601-8CBE-4037-9278-867E7BCDE76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692697"/>
            <a:ext cx="7772400" cy="936104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pPr algn="ctr"/>
            <a:r>
              <a:rPr lang="tr-TR" dirty="0" smtClean="0"/>
              <a:t>SÖZLÜK ÇALIŞMASI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67544" y="2132856"/>
            <a:ext cx="8064896" cy="3505944"/>
          </a:xfrm>
        </p:spPr>
        <p:txBody>
          <a:bodyPr>
            <a:normAutofit fontScale="925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tr-TR" sz="3600" dirty="0" smtClean="0"/>
              <a:t> </a:t>
            </a:r>
            <a:r>
              <a:rPr lang="tr-TR" sz="3500" dirty="0" smtClean="0"/>
              <a:t>Verilen sözcüğü </a:t>
            </a:r>
            <a:r>
              <a:rPr lang="tr-TR" sz="3500" dirty="0" smtClean="0"/>
              <a:t>oku, anlamını düşün.</a:t>
            </a:r>
          </a:p>
          <a:p>
            <a:pPr algn="l"/>
            <a:endParaRPr lang="tr-TR" sz="3500" dirty="0" smtClean="0"/>
          </a:p>
          <a:p>
            <a:pPr algn="l">
              <a:buFont typeface="Arial" pitchFamily="34" charset="0"/>
              <a:buChar char="•"/>
            </a:pPr>
            <a:r>
              <a:rPr lang="tr-TR" sz="3500" dirty="0" smtClean="0"/>
              <a:t>Cevaplar</a:t>
            </a:r>
            <a:r>
              <a:rPr lang="tr-TR" sz="3500" dirty="0" smtClean="0"/>
              <a:t> </a:t>
            </a:r>
            <a:r>
              <a:rPr lang="tr-TR" sz="3500" dirty="0" smtClean="0"/>
              <a:t>arasından doğru </a:t>
            </a:r>
            <a:r>
              <a:rPr lang="tr-TR" sz="3500" dirty="0" smtClean="0"/>
              <a:t>olanı seç.Kağıdına doğru </a:t>
            </a:r>
            <a:r>
              <a:rPr lang="tr-TR" sz="3500" dirty="0" smtClean="0"/>
              <a:t>seçeneği not al.</a:t>
            </a:r>
          </a:p>
          <a:p>
            <a:pPr algn="l">
              <a:buFont typeface="Arial" pitchFamily="34" charset="0"/>
              <a:buChar char="•"/>
            </a:pPr>
            <a:endParaRPr lang="tr-TR" sz="3500" dirty="0" smtClean="0"/>
          </a:p>
          <a:p>
            <a:pPr algn="l">
              <a:buFont typeface="Arial" pitchFamily="34" charset="0"/>
              <a:buChar char="•"/>
            </a:pPr>
            <a:r>
              <a:rPr lang="tr-TR" sz="3500" dirty="0" smtClean="0"/>
              <a:t>Her doğru cevap 5 puandır</a:t>
            </a:r>
            <a:r>
              <a:rPr lang="tr-TR" sz="3500" dirty="0" smtClean="0"/>
              <a:t>.</a:t>
            </a:r>
          </a:p>
          <a:p>
            <a:pPr algn="l"/>
            <a:r>
              <a:rPr lang="tr-TR" sz="3500" dirty="0" smtClean="0"/>
              <a:t> </a:t>
            </a:r>
            <a:r>
              <a:rPr lang="tr-TR" sz="3500" dirty="0" smtClean="0"/>
              <a:t>                                            BAŞARILAR…</a:t>
            </a:r>
            <a:endParaRPr lang="tr-TR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KUTUP </a:t>
            </a:r>
            <a:r>
              <a:rPr lang="tr-TR" dirty="0" smtClean="0"/>
              <a:t>sözcüğünün anlamı: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dirty="0" smtClean="0"/>
              <a:t>A. Yerkürenin, ekvatordan en uzak olan yer eksenin geçtiği varsayılan iki noktasından her biri.</a:t>
            </a:r>
          </a:p>
          <a:p>
            <a:endParaRPr lang="tr-TR" sz="3200" dirty="0" smtClean="0"/>
          </a:p>
          <a:p>
            <a:r>
              <a:rPr lang="tr-TR" sz="3200" dirty="0" smtClean="0"/>
              <a:t>B.Bir ayının adı.</a:t>
            </a:r>
          </a:p>
          <a:p>
            <a:endParaRPr lang="tr-TR" sz="3200" dirty="0" smtClean="0"/>
          </a:p>
          <a:p>
            <a:r>
              <a:rPr lang="tr-TR" sz="3200" dirty="0" smtClean="0"/>
              <a:t>C. Yüksek bir yerden bakmak.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GÖKYÜZÜ </a:t>
            </a:r>
            <a:r>
              <a:rPr lang="tr-TR" sz="4400" dirty="0" smtClean="0"/>
              <a:t>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A.Bulutlar.</a:t>
            </a:r>
          </a:p>
          <a:p>
            <a:endParaRPr lang="tr-TR" sz="3200" dirty="0" smtClean="0"/>
          </a:p>
          <a:p>
            <a:r>
              <a:rPr lang="tr-TR" sz="3200" dirty="0" smtClean="0"/>
              <a:t>B.Gözleri mavi olan.</a:t>
            </a:r>
          </a:p>
          <a:p>
            <a:endParaRPr lang="tr-TR" sz="3200" dirty="0" smtClean="0"/>
          </a:p>
          <a:p>
            <a:r>
              <a:rPr lang="tr-TR" sz="3200" dirty="0" smtClean="0"/>
              <a:t>C.Göğün görünen yüzeyi, sema.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ZARİF  </a:t>
            </a:r>
            <a:r>
              <a:rPr lang="tr-TR" sz="4400" dirty="0" smtClean="0"/>
              <a:t>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 Güzel bir giysi.</a:t>
            </a:r>
          </a:p>
          <a:p>
            <a:endParaRPr lang="tr-TR" sz="3200" dirty="0" smtClean="0"/>
          </a:p>
          <a:p>
            <a:r>
              <a:rPr lang="tr-TR" sz="3200" dirty="0" smtClean="0"/>
              <a:t>B.Mektupları içine koyduğumuz kağıt kap.</a:t>
            </a:r>
          </a:p>
          <a:p>
            <a:endParaRPr lang="tr-TR" sz="3200" dirty="0" smtClean="0"/>
          </a:p>
          <a:p>
            <a:r>
              <a:rPr lang="tr-TR" sz="3200" dirty="0" smtClean="0"/>
              <a:t>C.Çekicilik, biçim, durum ve davranışları ile hoşa giden, beğenilen.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RÜYA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  Düş.Gerçekleşmesi beklenen ve istenen şey.</a:t>
            </a:r>
          </a:p>
          <a:p>
            <a:endParaRPr lang="tr-TR" sz="3200" dirty="0" smtClean="0"/>
          </a:p>
          <a:p>
            <a:r>
              <a:rPr lang="tr-TR" sz="3200" dirty="0" smtClean="0"/>
              <a:t>B. Bir hikayenin adı.</a:t>
            </a:r>
          </a:p>
          <a:p>
            <a:endParaRPr lang="tr-TR" sz="3200" dirty="0" smtClean="0"/>
          </a:p>
          <a:p>
            <a:r>
              <a:rPr lang="tr-TR" sz="3200" dirty="0" smtClean="0"/>
              <a:t>C.Gerçek olan.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SOBE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 Yakalamak.</a:t>
            </a:r>
          </a:p>
          <a:p>
            <a:endParaRPr lang="tr-TR" sz="3200" dirty="0" smtClean="0"/>
          </a:p>
          <a:p>
            <a:r>
              <a:rPr lang="tr-TR" sz="3200" dirty="0" smtClean="0"/>
              <a:t>B.Evlerde ısınmak için kullanılan araç.</a:t>
            </a:r>
          </a:p>
          <a:p>
            <a:endParaRPr lang="tr-TR" sz="3200" dirty="0" smtClean="0"/>
          </a:p>
          <a:p>
            <a:r>
              <a:rPr lang="tr-TR" sz="3200" dirty="0" smtClean="0"/>
              <a:t>C.Genel olarak koşmaca, saklambaç vb. oyunlarda ebeden önce davranıp önceden kararlaştırılmış yere ulaşıldığında söylenen söz.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HEYBE</a:t>
            </a:r>
            <a:r>
              <a:rPr lang="tr-TR" dirty="0" smtClean="0"/>
              <a:t>  sözcüğünün anlamı: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 Sapı omuzdan aşırılarak taşınan tek gözlü bir tür çanta.</a:t>
            </a:r>
          </a:p>
          <a:p>
            <a:endParaRPr lang="tr-TR" sz="3200" dirty="0" smtClean="0"/>
          </a:p>
          <a:p>
            <a:r>
              <a:rPr lang="tr-TR" sz="3200" dirty="0" smtClean="0"/>
              <a:t>B. Arkadaşına seslenmek.</a:t>
            </a:r>
          </a:p>
          <a:p>
            <a:endParaRPr lang="tr-TR" sz="3200" dirty="0" smtClean="0"/>
          </a:p>
          <a:p>
            <a:r>
              <a:rPr lang="tr-TR" sz="3200" dirty="0" smtClean="0"/>
              <a:t>C.Soğuktan korunmak için giyilen giysi.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UÇMAK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 Hareketli kanatlar yardımıyla havada düşmeden durmak, havada yol almak.</a:t>
            </a:r>
          </a:p>
          <a:p>
            <a:endParaRPr lang="tr-TR" sz="3200" dirty="0" smtClean="0"/>
          </a:p>
          <a:p>
            <a:r>
              <a:rPr lang="tr-TR" sz="3200" dirty="0" smtClean="0"/>
              <a:t>B.Boyu uzun olmak.</a:t>
            </a:r>
          </a:p>
          <a:p>
            <a:endParaRPr lang="tr-TR" sz="3200" dirty="0" smtClean="0"/>
          </a:p>
          <a:p>
            <a:r>
              <a:rPr lang="tr-TR" sz="3200" dirty="0" smtClean="0"/>
              <a:t>C.Büyükken daha küçük olmak.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ŞAŞKIN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A.Gösterişli ve güzel olan.</a:t>
            </a:r>
          </a:p>
          <a:p>
            <a:endParaRPr lang="tr-TR" sz="3200" dirty="0" smtClean="0"/>
          </a:p>
          <a:p>
            <a:r>
              <a:rPr lang="tr-TR" sz="3200" dirty="0" smtClean="0"/>
              <a:t>B.Kızgın  ve öfkeli olan.</a:t>
            </a:r>
          </a:p>
          <a:p>
            <a:endParaRPr lang="tr-TR" sz="3200" dirty="0" smtClean="0"/>
          </a:p>
          <a:p>
            <a:r>
              <a:rPr lang="tr-TR" sz="3200" dirty="0" smtClean="0"/>
              <a:t>C.Düşünceleri dağılmış, karışmış, ne yapacağını bilmez hale gelmiş.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DİLEK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sz="3200" dirty="0" smtClean="0"/>
              <a:t>A. Bir kimsenin dilediği şey, istek, talep, rica, murat.</a:t>
            </a:r>
          </a:p>
          <a:p>
            <a:endParaRPr lang="tr-TR" sz="3200" dirty="0" smtClean="0"/>
          </a:p>
          <a:p>
            <a:r>
              <a:rPr lang="tr-TR" sz="3200" dirty="0" smtClean="0"/>
              <a:t>B.İstemek.</a:t>
            </a:r>
          </a:p>
          <a:p>
            <a:endParaRPr lang="tr-TR" sz="3200" dirty="0" smtClean="0"/>
          </a:p>
          <a:p>
            <a:r>
              <a:rPr lang="tr-TR" sz="3200" dirty="0" smtClean="0"/>
              <a:t>C. Güzel söz söyleyen.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PERİ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dirty="0" smtClean="0"/>
              <a:t>A. Bir çizgi film kahramanı.</a:t>
            </a:r>
          </a:p>
          <a:p>
            <a:endParaRPr lang="tr-TR" sz="3200" dirty="0" smtClean="0"/>
          </a:p>
          <a:p>
            <a:r>
              <a:rPr lang="tr-TR" sz="3200" dirty="0" smtClean="0"/>
              <a:t>B.Bir çocuk giysisinin adı.</a:t>
            </a:r>
          </a:p>
          <a:p>
            <a:endParaRPr lang="tr-TR" sz="3200" dirty="0" smtClean="0"/>
          </a:p>
          <a:p>
            <a:r>
              <a:rPr lang="tr-TR" sz="3200" dirty="0" smtClean="0"/>
              <a:t>C.Doğa üstü güçlere sahip olduğuna inanılan hayali dişi varlık.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HAYAL 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A.Bir insan adı.</a:t>
            </a:r>
          </a:p>
          <a:p>
            <a:endParaRPr lang="tr-TR" sz="3200" dirty="0" smtClean="0"/>
          </a:p>
          <a:p>
            <a:r>
              <a:rPr lang="tr-TR" sz="3200" dirty="0" smtClean="0"/>
              <a:t>B.Zihinde tasarlanan canlandırılan ve gerçekleşmesi özlenen şey.</a:t>
            </a:r>
          </a:p>
          <a:p>
            <a:endParaRPr lang="tr-TR" sz="3200" dirty="0" smtClean="0"/>
          </a:p>
          <a:p>
            <a:r>
              <a:rPr lang="tr-TR" sz="3200" dirty="0" smtClean="0"/>
              <a:t>C.Yoksullara yardım etmek.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BİLGİ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sz="3200" dirty="0" smtClean="0"/>
              <a:t>A.Herhangi bir durumu haber vermek.</a:t>
            </a:r>
          </a:p>
          <a:p>
            <a:pPr>
              <a:buNone/>
            </a:pPr>
            <a:endParaRPr lang="tr-TR" sz="3200" dirty="0" smtClean="0"/>
          </a:p>
          <a:p>
            <a:r>
              <a:rPr lang="tr-TR" sz="3200" dirty="0" smtClean="0"/>
              <a:t>B.Bilgili olan kimse.</a:t>
            </a:r>
          </a:p>
          <a:p>
            <a:endParaRPr lang="tr-TR" sz="3200" dirty="0" smtClean="0"/>
          </a:p>
          <a:p>
            <a:r>
              <a:rPr lang="tr-TR" sz="3200" dirty="0" smtClean="0"/>
              <a:t>C.İnsan aklının erişebileceği olgu, gerçek ve ilkelerin bütününe verilen ad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FEDAKAR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A.Özveri.</a:t>
            </a:r>
          </a:p>
          <a:p>
            <a:endParaRPr lang="tr-TR" sz="3200" dirty="0" smtClean="0"/>
          </a:p>
          <a:p>
            <a:r>
              <a:rPr lang="tr-TR" sz="3200" dirty="0" smtClean="0"/>
              <a:t>B.Acıklı bir durum.</a:t>
            </a:r>
          </a:p>
          <a:p>
            <a:endParaRPr lang="tr-TR" sz="3200" dirty="0" smtClean="0"/>
          </a:p>
          <a:p>
            <a:r>
              <a:rPr lang="tr-TR" sz="3200" dirty="0" smtClean="0"/>
              <a:t>C. Bir amaç uğrunda bir değer ve varlıktan vazgeçme.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BİLMECE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dirty="0" smtClean="0"/>
              <a:t>A. Bir şeyin adını anmadan özelliklerini üstü kapalı söyleyerek o şeyin ne olduğunu dinleyene, okuyana bırakan oyun, muamma.</a:t>
            </a:r>
          </a:p>
          <a:p>
            <a:endParaRPr lang="tr-TR" sz="3200" dirty="0" smtClean="0"/>
          </a:p>
          <a:p>
            <a:r>
              <a:rPr lang="tr-TR" sz="3200" dirty="0" smtClean="0"/>
              <a:t>B.Soruyu bilemeyen kişi.</a:t>
            </a:r>
          </a:p>
          <a:p>
            <a:endParaRPr lang="tr-TR" sz="3200" dirty="0" smtClean="0"/>
          </a:p>
          <a:p>
            <a:r>
              <a:rPr lang="tr-TR" sz="3200" dirty="0" smtClean="0"/>
              <a:t>C.Bilinçsiz olma durumu.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BİTKİN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 Bitkilerle uğraşan kişi.</a:t>
            </a:r>
          </a:p>
          <a:p>
            <a:endParaRPr lang="tr-TR" sz="3200" dirty="0" smtClean="0"/>
          </a:p>
          <a:p>
            <a:r>
              <a:rPr lang="tr-TR" sz="3200" dirty="0" smtClean="0"/>
              <a:t>B.Küçük bir böcek.</a:t>
            </a:r>
          </a:p>
          <a:p>
            <a:endParaRPr lang="tr-TR" sz="3200" dirty="0" smtClean="0"/>
          </a:p>
          <a:p>
            <a:r>
              <a:rPr lang="tr-TR" sz="3200" dirty="0" smtClean="0"/>
              <a:t>Gücü tükenmiş olan, yorgun, halsiz.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27584" y="908720"/>
            <a:ext cx="7467600" cy="1143000"/>
          </a:xfrm>
        </p:spPr>
        <p:txBody>
          <a:bodyPr/>
          <a:lstStyle/>
          <a:p>
            <a:pPr algn="ctr"/>
            <a:r>
              <a:rPr lang="tr-TR" dirty="0" smtClean="0"/>
              <a:t>SÜRENİZ BİTTİ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772816"/>
            <a:ext cx="8280920" cy="259228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tr-TR" sz="3200" dirty="0" smtClean="0"/>
          </a:p>
          <a:p>
            <a:pPr algn="ctr">
              <a:buNone/>
            </a:pPr>
            <a:r>
              <a:rPr lang="tr-TR" sz="4000" dirty="0" smtClean="0">
                <a:latin typeface="Bradley Hand ITC" pitchFamily="66" charset="0"/>
              </a:rPr>
              <a:t>Şimdi sonuçları değerlendirelim bakalım… </a:t>
            </a:r>
            <a:endParaRPr lang="tr-TR" sz="3200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İCAT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 Yeni bir şey bulma, buluş.</a:t>
            </a:r>
          </a:p>
          <a:p>
            <a:endParaRPr lang="tr-TR" sz="3200" dirty="0" smtClean="0"/>
          </a:p>
          <a:p>
            <a:r>
              <a:rPr lang="tr-TR" sz="3200" dirty="0" smtClean="0"/>
              <a:t>B.içimizdeki organlarımız.</a:t>
            </a:r>
          </a:p>
          <a:p>
            <a:endParaRPr lang="tr-TR" sz="3200" dirty="0" smtClean="0"/>
          </a:p>
          <a:p>
            <a:r>
              <a:rPr lang="tr-TR" sz="3200" dirty="0" smtClean="0"/>
              <a:t>C.Bir sıvıyı ağzına almak ve yutmak.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NİHAYET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dirty="0" smtClean="0"/>
              <a:t>A. Uzun yıllar boyunca yapılan iş.</a:t>
            </a:r>
          </a:p>
          <a:p>
            <a:endParaRPr lang="tr-TR" sz="3200" dirty="0" smtClean="0"/>
          </a:p>
          <a:p>
            <a:r>
              <a:rPr lang="tr-TR" sz="3200" dirty="0" smtClean="0"/>
              <a:t>B.Son, sonunda.</a:t>
            </a:r>
          </a:p>
          <a:p>
            <a:endParaRPr lang="tr-TR" sz="3200" dirty="0" smtClean="0"/>
          </a:p>
          <a:p>
            <a:r>
              <a:rPr lang="tr-TR" sz="3200" dirty="0" smtClean="0"/>
              <a:t>C.yapmacık davranışları olan kimse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MESAFE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 Ara, uzaklık.</a:t>
            </a:r>
          </a:p>
          <a:p>
            <a:endParaRPr lang="tr-TR" sz="3200" dirty="0" smtClean="0"/>
          </a:p>
          <a:p>
            <a:r>
              <a:rPr lang="tr-TR" sz="3200" dirty="0" smtClean="0"/>
              <a:t>B.Bir işle uğraşmak.</a:t>
            </a:r>
          </a:p>
          <a:p>
            <a:endParaRPr lang="tr-TR" sz="3200" dirty="0" smtClean="0"/>
          </a:p>
          <a:p>
            <a:r>
              <a:rPr lang="tr-TR" sz="3200" dirty="0" smtClean="0"/>
              <a:t>C. Koşmak.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704088"/>
            <a:ext cx="8075240" cy="1143000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DÜŞ 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A.Yere düşmek</a:t>
            </a:r>
          </a:p>
          <a:p>
            <a:endParaRPr lang="tr-TR" sz="3200" dirty="0" smtClean="0"/>
          </a:p>
          <a:p>
            <a:r>
              <a:rPr lang="tr-TR" sz="3200" dirty="0" smtClean="0"/>
              <a:t>B. Uyurken zihinde beliren olayların, düşüncelerin bütünü, rüya.</a:t>
            </a:r>
          </a:p>
          <a:p>
            <a:endParaRPr lang="tr-TR" sz="3200" dirty="0" smtClean="0"/>
          </a:p>
          <a:p>
            <a:r>
              <a:rPr lang="tr-TR" sz="3200" dirty="0" smtClean="0"/>
              <a:t>C.Duyu organlarımızdan biri.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</a:rPr>
              <a:t>ÜLKE</a:t>
            </a:r>
            <a:r>
              <a:rPr lang="tr-TR" sz="4400" dirty="0" smtClean="0"/>
              <a:t> sözcüğünün anlamı:</a:t>
            </a:r>
            <a:endParaRPr lang="tr-TR" sz="4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A.Bir  kadın adı.</a:t>
            </a:r>
          </a:p>
          <a:p>
            <a:endParaRPr lang="tr-TR" sz="3200" dirty="0" smtClean="0"/>
          </a:p>
          <a:p>
            <a:r>
              <a:rPr lang="tr-TR" sz="3200" dirty="0" smtClean="0"/>
              <a:t>B.Bir devletin egemenliği altında bulunan toprakların tümü, diyar.</a:t>
            </a:r>
          </a:p>
          <a:p>
            <a:endParaRPr lang="tr-TR" sz="3200" dirty="0" smtClean="0"/>
          </a:p>
          <a:p>
            <a:r>
              <a:rPr lang="tr-TR" sz="3200" dirty="0" smtClean="0"/>
              <a:t>C.Bölüşmek, paylaşmak.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AVCI </a:t>
            </a:r>
            <a:r>
              <a:rPr lang="tr-TR" dirty="0" smtClean="0"/>
              <a:t>sözcüğünün anlamı: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A.İşsiz güçsüz dolaşmak.</a:t>
            </a:r>
          </a:p>
          <a:p>
            <a:endParaRPr lang="tr-TR" sz="3200" dirty="0" smtClean="0"/>
          </a:p>
          <a:p>
            <a:r>
              <a:rPr lang="tr-TR" sz="3200" dirty="0" smtClean="0"/>
              <a:t>B.Oturmadan, ayakta durarak iş yapan.</a:t>
            </a:r>
          </a:p>
          <a:p>
            <a:endParaRPr lang="tr-TR" sz="3200" dirty="0" smtClean="0"/>
          </a:p>
          <a:p>
            <a:r>
              <a:rPr lang="tr-TR" sz="3200" dirty="0" smtClean="0"/>
              <a:t>C.Hayvanları yakalamakta usta olan, avlanmayı seven kimse. 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ZİRVE </a:t>
            </a:r>
            <a:r>
              <a:rPr lang="tr-TR" dirty="0" smtClean="0"/>
              <a:t>sözcüğünün anlamı: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dirty="0" smtClean="0"/>
              <a:t>A. Birini görmeye gitmek.</a:t>
            </a:r>
          </a:p>
          <a:p>
            <a:endParaRPr lang="tr-TR" dirty="0" smtClean="0"/>
          </a:p>
          <a:p>
            <a:r>
              <a:rPr lang="tr-TR" sz="3200" dirty="0" smtClean="0"/>
              <a:t>B.İşaret vermek.</a:t>
            </a:r>
          </a:p>
          <a:p>
            <a:endParaRPr lang="tr-TR" sz="3200" dirty="0" smtClean="0"/>
          </a:p>
          <a:p>
            <a:r>
              <a:rPr lang="tr-TR" sz="3200" dirty="0" smtClean="0"/>
              <a:t>C. Doruk, tepe.En üst seviye.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174</TotalTime>
  <Words>572</Words>
  <Application>Microsoft Office PowerPoint</Application>
  <PresentationFormat>Ekran Gösterisi (4:3)</PresentationFormat>
  <Paragraphs>146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Teknik</vt:lpstr>
      <vt:lpstr>SÖZLÜK ÇALIŞMASI</vt:lpstr>
      <vt:lpstr>HAYAL  sözcüğünün anlamı:</vt:lpstr>
      <vt:lpstr>İCAT sözcüğünün anlamı:</vt:lpstr>
      <vt:lpstr>NİHAYET sözcüğünün anlamı:</vt:lpstr>
      <vt:lpstr>MESAFE sözcüğünün anlamı:</vt:lpstr>
      <vt:lpstr>DÜŞ  sözcüğünün anlamı:</vt:lpstr>
      <vt:lpstr>ÜLKE sözcüğünün anlamı:</vt:lpstr>
      <vt:lpstr>AVCI sözcüğünün anlamı:</vt:lpstr>
      <vt:lpstr>ZİRVE sözcüğünün anlamı:</vt:lpstr>
      <vt:lpstr>KUTUP sözcüğünün anlamı:</vt:lpstr>
      <vt:lpstr>GÖKYÜZÜ sözcüğünün anlamı:</vt:lpstr>
      <vt:lpstr>ZARİF  sözcüğünün anlamı:</vt:lpstr>
      <vt:lpstr>RÜYA sözcüğünün anlamı:</vt:lpstr>
      <vt:lpstr>SOBE sözcüğünün anlamı:</vt:lpstr>
      <vt:lpstr>HEYBE  sözcüğünün anlamı:</vt:lpstr>
      <vt:lpstr>UÇMAK sözcüğünün anlamı:</vt:lpstr>
      <vt:lpstr>ŞAŞKIN sözcüğünün anlamı:</vt:lpstr>
      <vt:lpstr>DİLEK sözcüğünün anlamı:</vt:lpstr>
      <vt:lpstr>PERİ sözcüğünün anlamı:</vt:lpstr>
      <vt:lpstr>BİLGİ sözcüğünün anlamı:</vt:lpstr>
      <vt:lpstr>FEDAKAR sözcüğünün anlamı:</vt:lpstr>
      <vt:lpstr>BİLMECE sözcüğünün anlamı:</vt:lpstr>
      <vt:lpstr>BİTKİN sözcüğünün anlamı:</vt:lpstr>
      <vt:lpstr>SÜRENİZ BİTTİ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SÖZLÜK ÇALIŞMASI</dc:title>
  <dc:creator>hp</dc:creator>
  <cp:lastModifiedBy>hp</cp:lastModifiedBy>
  <cp:revision>19</cp:revision>
  <dcterms:created xsi:type="dcterms:W3CDTF">2011-11-10T21:35:46Z</dcterms:created>
  <dcterms:modified xsi:type="dcterms:W3CDTF">2011-11-11T00:31:39Z</dcterms:modified>
</cp:coreProperties>
</file>