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72" y="21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jpe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gif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jpe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gif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solidFill>
            <a:schemeClr val="bg2"/>
          </a:solid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tr-TR" sz="3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C:\Users\PC\Pictures\KENAR SÜSLERİ\0_5e96d_29d4a71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692697"/>
            <a:ext cx="507933" cy="504056"/>
          </a:xfrm>
          <a:prstGeom prst="rect">
            <a:avLst/>
          </a:prstGeom>
          <a:noFill/>
        </p:spPr>
      </p:pic>
      <p:pic>
        <p:nvPicPr>
          <p:cNvPr id="1027" name="Picture 3" descr="C:\Users\PC\Pictures\KENAR SÜSLERİ\0_5e96e_6e798898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556792"/>
            <a:ext cx="510703" cy="449350"/>
          </a:xfrm>
          <a:prstGeom prst="rect">
            <a:avLst/>
          </a:prstGeom>
          <a:noFill/>
        </p:spPr>
      </p:pic>
      <p:pic>
        <p:nvPicPr>
          <p:cNvPr id="1028" name="Picture 4" descr="C:\Users\PC\Pictures\KENAR SÜSLERİ\0_5e96f_4059fe24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144" y="1124744"/>
            <a:ext cx="445477" cy="504057"/>
          </a:xfrm>
          <a:prstGeom prst="rect">
            <a:avLst/>
          </a:prstGeom>
          <a:noFill/>
        </p:spPr>
      </p:pic>
      <p:pic>
        <p:nvPicPr>
          <p:cNvPr id="1029" name="Picture 5" descr="C:\Users\PC\Pictures\KENAR SÜSLERİ\0_5e97d_30d048fc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916832"/>
            <a:ext cx="540569" cy="648073"/>
          </a:xfrm>
          <a:prstGeom prst="rect">
            <a:avLst/>
          </a:prstGeom>
          <a:noFill/>
        </p:spPr>
      </p:pic>
      <p:pic>
        <p:nvPicPr>
          <p:cNvPr id="1030" name="Picture 6" descr="C:\Users\PC\Pictures\KENAR SÜSLERİ\0_5e97f_15024045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2492896"/>
            <a:ext cx="476249" cy="576065"/>
          </a:xfrm>
          <a:prstGeom prst="rect">
            <a:avLst/>
          </a:prstGeom>
          <a:noFill/>
        </p:spPr>
      </p:pic>
      <p:pic>
        <p:nvPicPr>
          <p:cNvPr id="1031" name="Picture 7" descr="C:\Users\PC\Pictures\KENAR SÜSLERİ\0_5e98a_f4ed0ffc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3068960"/>
            <a:ext cx="589918" cy="576065"/>
          </a:xfrm>
          <a:prstGeom prst="rect">
            <a:avLst/>
          </a:prstGeom>
          <a:noFill/>
        </p:spPr>
      </p:pic>
      <p:pic>
        <p:nvPicPr>
          <p:cNvPr id="1032" name="Picture 8" descr="C:\Users\PC\Pictures\KENAR SÜSLERİ\0_5e983_a60f56af_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4" y="3573016"/>
            <a:ext cx="509117" cy="509117"/>
          </a:xfrm>
          <a:prstGeom prst="rect">
            <a:avLst/>
          </a:prstGeom>
          <a:noFill/>
        </p:spPr>
      </p:pic>
      <p:pic>
        <p:nvPicPr>
          <p:cNvPr id="1033" name="Picture 9" descr="C:\Users\PC\Pictures\KENAR SÜSLERİ\0_5e982_7a99aeab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389602">
            <a:off x="122597" y="4020157"/>
            <a:ext cx="509117" cy="509117"/>
          </a:xfrm>
          <a:prstGeom prst="rect">
            <a:avLst/>
          </a:prstGeom>
          <a:noFill/>
        </p:spPr>
      </p:pic>
      <p:pic>
        <p:nvPicPr>
          <p:cNvPr id="1034" name="Picture 10" descr="C:\Users\PC\Pictures\KENAR SÜSLERİ\0_5e981_671f4f04_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7504" y="4509120"/>
            <a:ext cx="509117" cy="509117"/>
          </a:xfrm>
          <a:prstGeom prst="rect">
            <a:avLst/>
          </a:prstGeom>
          <a:noFill/>
        </p:spPr>
      </p:pic>
      <p:pic>
        <p:nvPicPr>
          <p:cNvPr id="1035" name="Picture 11" descr="C:\Users\PC\Pictures\KENAR SÜSLERİ\0_5e980_86476124_L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7504" y="4941168"/>
            <a:ext cx="437109" cy="437109"/>
          </a:xfrm>
          <a:prstGeom prst="rect">
            <a:avLst/>
          </a:prstGeom>
          <a:noFill/>
        </p:spPr>
      </p:pic>
      <p:pic>
        <p:nvPicPr>
          <p:cNvPr id="1036" name="Picture 12" descr="C:\Users\PC\Pictures\KENAR SÜSLERİ\0_5e979_e383963a_L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7504" y="5301208"/>
            <a:ext cx="509117" cy="509117"/>
          </a:xfrm>
          <a:prstGeom prst="rect">
            <a:avLst/>
          </a:prstGeom>
          <a:noFill/>
        </p:spPr>
      </p:pic>
      <p:pic>
        <p:nvPicPr>
          <p:cNvPr id="1037" name="Picture 13" descr="C:\Users\PC\Pictures\KENAR SÜSLERİ\0_5e977_cbf278d8_L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7504" y="5733256"/>
            <a:ext cx="509117" cy="509117"/>
          </a:xfrm>
          <a:prstGeom prst="rect">
            <a:avLst/>
          </a:prstGeom>
          <a:noFill/>
        </p:spPr>
      </p:pic>
      <p:pic>
        <p:nvPicPr>
          <p:cNvPr id="1038" name="Picture 14" descr="C:\Users\PC\Pictures\KENAR SÜSLERİ\0_5e98d_7d9cf98e_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7504" y="6165304"/>
            <a:ext cx="509117" cy="509117"/>
          </a:xfrm>
          <a:prstGeom prst="rect">
            <a:avLst/>
          </a:prstGeom>
          <a:noFill/>
        </p:spPr>
      </p:pic>
      <p:pic>
        <p:nvPicPr>
          <p:cNvPr id="19" name="Picture 2" descr="C:\Users\PC\Pictures\KENAR SÜSLERİ\0_5e96d_29d4a71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165304"/>
            <a:ext cx="507933" cy="504056"/>
          </a:xfrm>
          <a:prstGeom prst="rect">
            <a:avLst/>
          </a:prstGeom>
          <a:noFill/>
        </p:spPr>
      </p:pic>
      <p:pic>
        <p:nvPicPr>
          <p:cNvPr id="20" name="Picture 4" descr="C:\Users\PC\Pictures\KENAR SÜSLERİ\0_5e96f_4059fe24_L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43608" y="6093296"/>
            <a:ext cx="509117" cy="576065"/>
          </a:xfrm>
          <a:prstGeom prst="rect">
            <a:avLst/>
          </a:prstGeom>
          <a:noFill/>
        </p:spPr>
      </p:pic>
      <p:pic>
        <p:nvPicPr>
          <p:cNvPr id="21" name="Picture 3" descr="C:\Users\PC\Pictures\KENAR SÜSLERİ\0_5e96e_6e798898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6237312"/>
            <a:ext cx="510703" cy="449350"/>
          </a:xfrm>
          <a:prstGeom prst="rect">
            <a:avLst/>
          </a:prstGeom>
          <a:noFill/>
        </p:spPr>
      </p:pic>
      <p:pic>
        <p:nvPicPr>
          <p:cNvPr id="22" name="Picture 5" descr="C:\Users\PC\Pictures\KENAR SÜSLERİ\0_5e97d_30d048fc_L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051720" y="6209927"/>
            <a:ext cx="540569" cy="531441"/>
          </a:xfrm>
          <a:prstGeom prst="rect">
            <a:avLst/>
          </a:prstGeom>
          <a:noFill/>
        </p:spPr>
      </p:pic>
      <p:pic>
        <p:nvPicPr>
          <p:cNvPr id="23" name="Picture 6" descr="C:\Users\PC\Pictures\KENAR SÜSLERİ\0_5e97f_15024045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6165304"/>
            <a:ext cx="476249" cy="576065"/>
          </a:xfrm>
          <a:prstGeom prst="rect">
            <a:avLst/>
          </a:prstGeom>
          <a:noFill/>
        </p:spPr>
      </p:pic>
      <p:pic>
        <p:nvPicPr>
          <p:cNvPr id="24" name="Picture 7" descr="C:\Users\PC\Pictures\KENAR SÜSLERİ\0_5e98a_f4ed0ffc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6165304"/>
            <a:ext cx="589918" cy="576065"/>
          </a:xfrm>
          <a:prstGeom prst="rect">
            <a:avLst/>
          </a:prstGeom>
          <a:noFill/>
        </p:spPr>
      </p:pic>
      <p:pic>
        <p:nvPicPr>
          <p:cNvPr id="25" name="Picture 8" descr="C:\Users\PC\Pictures\KENAR SÜSLERİ\0_5e983_a60f56af_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6237312"/>
            <a:ext cx="509117" cy="509117"/>
          </a:xfrm>
          <a:prstGeom prst="rect">
            <a:avLst/>
          </a:prstGeom>
          <a:noFill/>
        </p:spPr>
      </p:pic>
      <p:pic>
        <p:nvPicPr>
          <p:cNvPr id="26" name="Picture 9" descr="C:\Users\PC\Pictures\KENAR SÜSLERİ\0_5e982_7a99aeab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389602">
            <a:off x="4011029" y="6252405"/>
            <a:ext cx="509117" cy="509117"/>
          </a:xfrm>
          <a:prstGeom prst="rect">
            <a:avLst/>
          </a:prstGeom>
          <a:noFill/>
        </p:spPr>
      </p:pic>
      <p:pic>
        <p:nvPicPr>
          <p:cNvPr id="27" name="Picture 10" descr="C:\Users\PC\Pictures\KENAR SÜSLERİ\0_5e981_671f4f04_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99992" y="6237312"/>
            <a:ext cx="509117" cy="509117"/>
          </a:xfrm>
          <a:prstGeom prst="rect">
            <a:avLst/>
          </a:prstGeom>
          <a:noFill/>
        </p:spPr>
      </p:pic>
      <p:pic>
        <p:nvPicPr>
          <p:cNvPr id="28" name="Picture 11" descr="C:\Users\PC\Pictures\KENAR SÜSLERİ\0_5e980_86476124_L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4048" y="6309320"/>
            <a:ext cx="437109" cy="437109"/>
          </a:xfrm>
          <a:prstGeom prst="rect">
            <a:avLst/>
          </a:prstGeom>
          <a:noFill/>
        </p:spPr>
      </p:pic>
      <p:pic>
        <p:nvPicPr>
          <p:cNvPr id="29" name="Picture 12" descr="C:\Users\PC\Pictures\KENAR SÜSLERİ\0_5e979_e383963a_L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436096" y="6237312"/>
            <a:ext cx="509117" cy="509117"/>
          </a:xfrm>
          <a:prstGeom prst="rect">
            <a:avLst/>
          </a:prstGeom>
          <a:noFill/>
        </p:spPr>
      </p:pic>
      <p:pic>
        <p:nvPicPr>
          <p:cNvPr id="30" name="Picture 13" descr="C:\Users\PC\Pictures\KENAR SÜSLERİ\0_5e977_cbf278d8_L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68144" y="6237312"/>
            <a:ext cx="509117" cy="509117"/>
          </a:xfrm>
          <a:prstGeom prst="rect">
            <a:avLst/>
          </a:prstGeom>
          <a:noFill/>
        </p:spPr>
      </p:pic>
      <p:pic>
        <p:nvPicPr>
          <p:cNvPr id="31" name="Picture 14" descr="C:\Users\PC\Pictures\KENAR SÜSLERİ\0_5e98d_7d9cf98e_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72200" y="6237312"/>
            <a:ext cx="509117" cy="509117"/>
          </a:xfrm>
          <a:prstGeom prst="rect">
            <a:avLst/>
          </a:prstGeom>
          <a:noFill/>
        </p:spPr>
      </p:pic>
      <p:pic>
        <p:nvPicPr>
          <p:cNvPr id="32" name="Picture 2" descr="C:\Users\PC\Pictures\KENAR SÜSLERİ\0_5e96d_29d4a71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6237312"/>
            <a:ext cx="507933" cy="504056"/>
          </a:xfrm>
          <a:prstGeom prst="rect">
            <a:avLst/>
          </a:prstGeom>
          <a:noFill/>
        </p:spPr>
      </p:pic>
      <p:pic>
        <p:nvPicPr>
          <p:cNvPr id="33" name="Picture 4" descr="C:\Users\PC\Pictures\KENAR SÜSLERİ\0_5e96f_4059fe24_L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36296" y="6165304"/>
            <a:ext cx="509117" cy="576065"/>
          </a:xfrm>
          <a:prstGeom prst="rect">
            <a:avLst/>
          </a:prstGeom>
          <a:noFill/>
        </p:spPr>
      </p:pic>
      <p:pic>
        <p:nvPicPr>
          <p:cNvPr id="34" name="Picture 3" descr="C:\Users\PC\Pictures\KENAR SÜSLERİ\0_5e96e_6e798898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6237312"/>
            <a:ext cx="510703" cy="449350"/>
          </a:xfrm>
          <a:prstGeom prst="rect">
            <a:avLst/>
          </a:prstGeom>
          <a:noFill/>
        </p:spPr>
      </p:pic>
      <p:pic>
        <p:nvPicPr>
          <p:cNvPr id="35" name="Picture 5" descr="C:\Users\PC\Pictures\KENAR SÜSLERİ\0_5e97d_30d048fc_L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172400" y="6165304"/>
            <a:ext cx="540569" cy="504056"/>
          </a:xfrm>
          <a:prstGeom prst="rect">
            <a:avLst/>
          </a:prstGeom>
          <a:noFill/>
        </p:spPr>
      </p:pic>
      <p:pic>
        <p:nvPicPr>
          <p:cNvPr id="36" name="Picture 6" descr="C:\Users\PC\Pictures\KENAR SÜSLERİ\0_5e97f_15024045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2440" y="6093296"/>
            <a:ext cx="476249" cy="576065"/>
          </a:xfrm>
          <a:prstGeom prst="rect">
            <a:avLst/>
          </a:prstGeom>
          <a:noFill/>
        </p:spPr>
      </p:pic>
      <p:pic>
        <p:nvPicPr>
          <p:cNvPr id="37" name="Picture 7" descr="C:\Users\PC\Pictures\KENAR SÜSLERİ\0_5e98a_f4ed0ffc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54082" y="5589240"/>
            <a:ext cx="589918" cy="576065"/>
          </a:xfrm>
          <a:prstGeom prst="rect">
            <a:avLst/>
          </a:prstGeom>
          <a:noFill/>
        </p:spPr>
      </p:pic>
      <p:pic>
        <p:nvPicPr>
          <p:cNvPr id="38" name="Picture 8" descr="C:\Users\PC\Pictures\KENAR SÜSLERİ\0_5e983_a60f56af_L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21283935">
            <a:off x="8459008" y="5182362"/>
            <a:ext cx="569888" cy="468605"/>
          </a:xfrm>
          <a:prstGeom prst="rect">
            <a:avLst/>
          </a:prstGeom>
          <a:noFill/>
        </p:spPr>
      </p:pic>
      <p:pic>
        <p:nvPicPr>
          <p:cNvPr id="39" name="Picture 9" descr="C:\Users\PC\Pictures\KENAR SÜSLERİ\0_5e982_7a99aeab_L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21389602">
            <a:off x="8580864" y="4741518"/>
            <a:ext cx="549528" cy="461765"/>
          </a:xfrm>
          <a:prstGeom prst="rect">
            <a:avLst/>
          </a:prstGeom>
          <a:noFill/>
        </p:spPr>
      </p:pic>
      <p:pic>
        <p:nvPicPr>
          <p:cNvPr id="40" name="Picture 10" descr="C:\Users\PC\Pictures\KENAR SÜSLERİ\0_5e981_671f4f04_L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532440" y="4293096"/>
            <a:ext cx="509117" cy="437109"/>
          </a:xfrm>
          <a:prstGeom prst="rect">
            <a:avLst/>
          </a:prstGeom>
          <a:noFill/>
        </p:spPr>
      </p:pic>
      <p:pic>
        <p:nvPicPr>
          <p:cNvPr id="41" name="Picture 11" descr="C:\Users\PC\Pictures\KENAR SÜSLERİ\0_5e980_86476124_L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8532440" y="3933056"/>
            <a:ext cx="509117" cy="437109"/>
          </a:xfrm>
          <a:prstGeom prst="rect">
            <a:avLst/>
          </a:prstGeom>
          <a:noFill/>
        </p:spPr>
      </p:pic>
      <p:pic>
        <p:nvPicPr>
          <p:cNvPr id="42" name="Picture 12" descr="C:\Users\PC\Pictures\KENAR SÜSLERİ\0_5e979_e383963a_L.pn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460432" y="3573016"/>
            <a:ext cx="581125" cy="437109"/>
          </a:xfrm>
          <a:prstGeom prst="rect">
            <a:avLst/>
          </a:prstGeom>
          <a:noFill/>
        </p:spPr>
      </p:pic>
      <p:pic>
        <p:nvPicPr>
          <p:cNvPr id="43" name="Picture 13" descr="C:\Users\PC\Pictures\KENAR SÜSLERİ\0_5e977_cbf278d8_L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8460432" y="3212976"/>
            <a:ext cx="581125" cy="509117"/>
          </a:xfrm>
          <a:prstGeom prst="rect">
            <a:avLst/>
          </a:prstGeom>
          <a:noFill/>
        </p:spPr>
      </p:pic>
      <p:pic>
        <p:nvPicPr>
          <p:cNvPr id="44" name="Picture 14" descr="C:\Users\PC\Pictures\KENAR SÜSLERİ\0_5e98d_7d9cf98e_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32440" y="2780928"/>
            <a:ext cx="509117" cy="509117"/>
          </a:xfrm>
          <a:prstGeom prst="rect">
            <a:avLst/>
          </a:prstGeom>
          <a:noFill/>
        </p:spPr>
      </p:pic>
      <p:pic>
        <p:nvPicPr>
          <p:cNvPr id="45" name="Picture 2" descr="C:\Users\PC\Pictures\KENAR SÜSLERİ\0_5e96d_29d4a71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440" y="2276872"/>
            <a:ext cx="507933" cy="504056"/>
          </a:xfrm>
          <a:prstGeom prst="rect">
            <a:avLst/>
          </a:prstGeom>
          <a:noFill/>
        </p:spPr>
      </p:pic>
      <p:pic>
        <p:nvPicPr>
          <p:cNvPr id="46" name="Picture 4" descr="C:\Users\PC\Pictures\KENAR SÜSLERİ\0_5e96f_4059fe24_L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532440" y="1772816"/>
            <a:ext cx="509117" cy="576065"/>
          </a:xfrm>
          <a:prstGeom prst="rect">
            <a:avLst/>
          </a:prstGeom>
          <a:noFill/>
        </p:spPr>
      </p:pic>
      <p:pic>
        <p:nvPicPr>
          <p:cNvPr id="47" name="Picture 3" descr="C:\Users\PC\Pictures\KENAR SÜSLERİ\0_5e96e_6e798898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2440" y="1412776"/>
            <a:ext cx="510703" cy="449350"/>
          </a:xfrm>
          <a:prstGeom prst="rect">
            <a:avLst/>
          </a:prstGeom>
          <a:noFill/>
        </p:spPr>
      </p:pic>
      <p:pic>
        <p:nvPicPr>
          <p:cNvPr id="48" name="Picture 5" descr="C:\Users\PC\Pictures\KENAR SÜSLERİ\0_5e97d_30d048fc_L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460432" y="980728"/>
            <a:ext cx="540569" cy="531441"/>
          </a:xfrm>
          <a:prstGeom prst="rect">
            <a:avLst/>
          </a:prstGeom>
          <a:noFill/>
        </p:spPr>
      </p:pic>
      <p:pic>
        <p:nvPicPr>
          <p:cNvPr id="49" name="Picture 6" descr="C:\Users\PC\Pictures\KENAR SÜSLERİ\0_5e97f_15024045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2440" y="548680"/>
            <a:ext cx="476249" cy="576065"/>
          </a:xfrm>
          <a:prstGeom prst="rect">
            <a:avLst/>
          </a:prstGeom>
          <a:noFill/>
        </p:spPr>
      </p:pic>
      <p:pic>
        <p:nvPicPr>
          <p:cNvPr id="50" name="Picture 13" descr="C:\Users\PC\Pictures\KENAR SÜSLERİ\0_5e977_cbf278d8_L.pn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107504" y="260648"/>
            <a:ext cx="576064" cy="504056"/>
          </a:xfrm>
          <a:prstGeom prst="rect">
            <a:avLst/>
          </a:prstGeom>
          <a:noFill/>
        </p:spPr>
      </p:pic>
      <p:pic>
        <p:nvPicPr>
          <p:cNvPr id="51" name="50 Resim" descr="06022012019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6588224" y="1628800"/>
            <a:ext cx="2016224" cy="2376264"/>
          </a:xfrm>
          <a:prstGeom prst="rect">
            <a:avLst/>
          </a:prstGeom>
        </p:spPr>
      </p:pic>
      <p:sp>
        <p:nvSpPr>
          <p:cNvPr id="53" name="52 Dikdörtgen"/>
          <p:cNvSpPr/>
          <p:nvPr/>
        </p:nvSpPr>
        <p:spPr>
          <a:xfrm>
            <a:off x="611560" y="620688"/>
            <a:ext cx="60486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4" name="Picture 2" descr="C:\Users\PC\Pictures\KENAR SÜSLERİ\0_5e96d_29d4a71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579941" cy="504056"/>
          </a:xfrm>
          <a:prstGeom prst="rect">
            <a:avLst/>
          </a:prstGeom>
          <a:noFill/>
        </p:spPr>
      </p:pic>
      <p:pic>
        <p:nvPicPr>
          <p:cNvPr id="55" name="Picture 4" descr="C:\Users\PC\Pictures\KENAR SÜSLERİ\0_5e96f_4059fe24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6632"/>
            <a:ext cx="504056" cy="504057"/>
          </a:xfrm>
          <a:prstGeom prst="rect">
            <a:avLst/>
          </a:prstGeom>
          <a:noFill/>
        </p:spPr>
      </p:pic>
      <p:pic>
        <p:nvPicPr>
          <p:cNvPr id="56" name="Picture 3" descr="C:\Users\PC\Pictures\KENAR SÜSLERİ\0_5e96e_6e798898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16632"/>
            <a:ext cx="582711" cy="449350"/>
          </a:xfrm>
          <a:prstGeom prst="rect">
            <a:avLst/>
          </a:prstGeom>
          <a:noFill/>
        </p:spPr>
      </p:pic>
      <p:pic>
        <p:nvPicPr>
          <p:cNvPr id="57" name="Picture 5" descr="C:\Users\PC\Pictures\KENAR SÜSLERİ\0_5e97d_30d048fc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116632"/>
            <a:ext cx="576064" cy="432048"/>
          </a:xfrm>
          <a:prstGeom prst="rect">
            <a:avLst/>
          </a:prstGeom>
          <a:noFill/>
        </p:spPr>
      </p:pic>
      <p:pic>
        <p:nvPicPr>
          <p:cNvPr id="58" name="Picture 6" descr="C:\Users\PC\Pictures\KENAR SÜSLERİ\0_5e97f_15024045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116632"/>
            <a:ext cx="504055" cy="459433"/>
          </a:xfrm>
          <a:prstGeom prst="rect">
            <a:avLst/>
          </a:prstGeom>
          <a:noFill/>
        </p:spPr>
      </p:pic>
      <p:pic>
        <p:nvPicPr>
          <p:cNvPr id="59" name="Picture 7" descr="C:\Users\PC\Pictures\KENAR SÜSLERİ\0_5e98a_f4ed0ffc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116632"/>
            <a:ext cx="470481" cy="459433"/>
          </a:xfrm>
          <a:prstGeom prst="rect">
            <a:avLst/>
          </a:prstGeom>
          <a:noFill/>
        </p:spPr>
      </p:pic>
      <p:pic>
        <p:nvPicPr>
          <p:cNvPr id="60" name="Picture 8" descr="C:\Users\PC\Pictures\KENAR SÜSLERİ\0_5e983_a60f56af_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116633"/>
            <a:ext cx="509117" cy="432048"/>
          </a:xfrm>
          <a:prstGeom prst="rect">
            <a:avLst/>
          </a:prstGeom>
          <a:noFill/>
        </p:spPr>
      </p:pic>
      <p:pic>
        <p:nvPicPr>
          <p:cNvPr id="61" name="Picture 9" descr="C:\Users\PC\Pictures\KENAR SÜSLERİ\0_5e982_7a99aeab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39022" y="131727"/>
            <a:ext cx="509117" cy="416954"/>
          </a:xfrm>
          <a:prstGeom prst="rect">
            <a:avLst/>
          </a:prstGeom>
          <a:noFill/>
        </p:spPr>
      </p:pic>
      <p:pic>
        <p:nvPicPr>
          <p:cNvPr id="62" name="Picture 10" descr="C:\Users\PC\Pictures\KENAR SÜSLERİ\0_5e981_671f4f04_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55976" y="116633"/>
            <a:ext cx="509117" cy="432048"/>
          </a:xfrm>
          <a:prstGeom prst="rect">
            <a:avLst/>
          </a:prstGeom>
          <a:noFill/>
        </p:spPr>
      </p:pic>
      <p:pic>
        <p:nvPicPr>
          <p:cNvPr id="63" name="Picture 11" descr="C:\Users\PC\Pictures\KENAR SÜSLERİ\0_5e980_86476124_L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88024" y="116632"/>
            <a:ext cx="504056" cy="437109"/>
          </a:xfrm>
          <a:prstGeom prst="rect">
            <a:avLst/>
          </a:prstGeom>
          <a:noFill/>
        </p:spPr>
      </p:pic>
      <p:pic>
        <p:nvPicPr>
          <p:cNvPr id="64" name="Picture 12" descr="C:\Users\PC\Pictures\KENAR SÜSLERİ\0_5e979_e383963a_L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20072" y="116632"/>
            <a:ext cx="509117" cy="509117"/>
          </a:xfrm>
          <a:prstGeom prst="rect">
            <a:avLst/>
          </a:prstGeom>
          <a:noFill/>
        </p:spPr>
      </p:pic>
      <p:pic>
        <p:nvPicPr>
          <p:cNvPr id="65" name="Picture 13" descr="C:\Users\PC\Pictures\KENAR SÜSLERİ\0_5e977_cbf278d8_L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652120" y="116632"/>
            <a:ext cx="509117" cy="509117"/>
          </a:xfrm>
          <a:prstGeom prst="rect">
            <a:avLst/>
          </a:prstGeom>
          <a:noFill/>
        </p:spPr>
      </p:pic>
      <p:pic>
        <p:nvPicPr>
          <p:cNvPr id="66" name="Picture 14" descr="C:\Users\PC\Pictures\KENAR SÜSLERİ\0_5e98d_7d9cf98e_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084168" y="116633"/>
            <a:ext cx="509117" cy="432048"/>
          </a:xfrm>
          <a:prstGeom prst="rect">
            <a:avLst/>
          </a:prstGeom>
          <a:noFill/>
        </p:spPr>
      </p:pic>
      <p:pic>
        <p:nvPicPr>
          <p:cNvPr id="67" name="Picture 2" descr="C:\Users\PC\Pictures\KENAR SÜSLERİ\0_5e96d_29d4a713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16632"/>
            <a:ext cx="507933" cy="432048"/>
          </a:xfrm>
          <a:prstGeom prst="rect">
            <a:avLst/>
          </a:prstGeom>
          <a:noFill/>
        </p:spPr>
      </p:pic>
      <p:pic>
        <p:nvPicPr>
          <p:cNvPr id="68" name="Picture 4" descr="C:\Users\PC\Pictures\KENAR SÜSLERİ\0_5e96f_4059fe24_L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948264" y="116633"/>
            <a:ext cx="406040" cy="432048"/>
          </a:xfrm>
          <a:prstGeom prst="rect">
            <a:avLst/>
          </a:prstGeom>
          <a:noFill/>
        </p:spPr>
      </p:pic>
      <p:pic>
        <p:nvPicPr>
          <p:cNvPr id="69" name="Picture 3" descr="C:\Users\PC\Pictures\KENAR SÜSLERİ\0_5e96e_6e798898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16632"/>
            <a:ext cx="510703" cy="432048"/>
          </a:xfrm>
          <a:prstGeom prst="rect">
            <a:avLst/>
          </a:prstGeom>
          <a:noFill/>
        </p:spPr>
      </p:pic>
      <p:pic>
        <p:nvPicPr>
          <p:cNvPr id="70" name="Picture 5" descr="C:\Users\PC\Pictures\KENAR SÜSLERİ\0_5e97d_30d048fc_L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740352" y="116632"/>
            <a:ext cx="540569" cy="432047"/>
          </a:xfrm>
          <a:prstGeom prst="rect">
            <a:avLst/>
          </a:prstGeom>
          <a:noFill/>
        </p:spPr>
      </p:pic>
      <p:pic>
        <p:nvPicPr>
          <p:cNvPr id="71" name="Picture 6" descr="C:\Users\PC\Pictures\KENAR SÜSLERİ\0_5e97f_15024045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0"/>
            <a:ext cx="476249" cy="576065"/>
          </a:xfrm>
          <a:prstGeom prst="rect">
            <a:avLst/>
          </a:prstGeom>
          <a:noFill/>
        </p:spPr>
      </p:pic>
      <p:pic>
        <p:nvPicPr>
          <p:cNvPr id="72" name="Picture 7" descr="C:\Users\PC\Pictures\KENAR SÜSLERİ\0_5e98a_f4ed0ffc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589918" cy="576065"/>
          </a:xfrm>
          <a:prstGeom prst="rect">
            <a:avLst/>
          </a:prstGeom>
          <a:noFill/>
        </p:spPr>
      </p:pic>
      <p:sp>
        <p:nvSpPr>
          <p:cNvPr id="73" name="72 Dikdörtgen"/>
          <p:cNvSpPr/>
          <p:nvPr/>
        </p:nvSpPr>
        <p:spPr>
          <a:xfrm>
            <a:off x="611560" y="548680"/>
            <a:ext cx="79208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tr-TR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tr-TR" sz="3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ATATÜRK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.Ö.</a:t>
            </a:r>
            <a:r>
              <a:rPr lang="tr-TR" sz="36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  <a:r>
              <a:rPr lang="tr-TR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SINIFI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2011</a:t>
            </a:r>
            <a:r>
              <a:rPr lang="tr-TR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  <a:r>
              <a:rPr lang="tr-TR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2012</a:t>
            </a:r>
          </a:p>
          <a:p>
            <a:pPr algn="ctr"/>
            <a:r>
              <a:rPr lang="tr-TR" sz="3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YILININ</a:t>
            </a:r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3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KİTAP</a:t>
            </a:r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OKUMA </a:t>
            </a:r>
            <a:r>
              <a:rPr lang="tr-TR" sz="3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ŞAMPİYONU</a:t>
            </a:r>
            <a:endParaRPr lang="tr-TR" sz="3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4" name="73 Dikdörtgen"/>
          <p:cNvSpPr/>
          <p:nvPr/>
        </p:nvSpPr>
        <p:spPr>
          <a:xfrm>
            <a:off x="683569" y="1628800"/>
            <a:ext cx="5904655" cy="2554545"/>
          </a:xfrm>
          <a:prstGeom prst="rect">
            <a:avLst/>
          </a:prstGeom>
          <a:blipFill>
            <a:blip r:embed="rId26" cstate="print"/>
            <a:tile tx="0" ty="0" sx="100000" sy="100000" flip="none" algn="tl"/>
          </a:blip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SEVGİLİ ÖĞRENCİM</a:t>
            </a:r>
            <a:r>
              <a:rPr lang="tr-TR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; KİTAP EN İYİ ARKADAŞTIR. SENDE ARKADAŞINI İYİ SEÇEREK </a:t>
            </a:r>
            <a:r>
              <a:rPr lang="tr-TR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2-A</a:t>
            </a:r>
            <a:r>
              <a:rPr lang="tr-TR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SINIFININ EN </a:t>
            </a:r>
            <a:r>
              <a:rPr lang="tr-TR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ÇOK KİTAP OKUYAN </a:t>
            </a:r>
            <a:r>
              <a:rPr lang="tr-TR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ÖĞRENCİSİ OLDUN. UMARIM BU ARKADAŞLIĞINIZ UZUN YILLAR DEVAM EDER VE SENİ HEDEFLERİNE GÖTÜRÜR. BU BAŞARINDAN DOLAYI SENİ KUTLAR, SANA DESTEK OLAN AİLENE TEŞEKKÜR EDERİM. ÖMRÜNÜN HEP BAŞARILARLA GEÇMESİ DİLEĞİYLE</a:t>
            </a:r>
            <a:r>
              <a:rPr lang="tr-TR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!!!!!!!!!!!!!!!!!!</a:t>
            </a:r>
            <a:endParaRPr lang="tr-TR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5" name="74 Dikdörtgen"/>
          <p:cNvSpPr/>
          <p:nvPr/>
        </p:nvSpPr>
        <p:spPr>
          <a:xfrm>
            <a:off x="611560" y="5373216"/>
            <a:ext cx="4032447" cy="830997"/>
          </a:xfrm>
          <a:prstGeom prst="rect">
            <a:avLst/>
          </a:prstGeom>
          <a:blipFill>
            <a:blip r:embed="rId27" cstate="print"/>
            <a:tile tx="0" ty="0" sx="100000" sy="100000" flip="none" algn="tl"/>
          </a:blipFill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CUMA ARAYICI</a:t>
            </a:r>
          </a:p>
          <a:p>
            <a:pPr algn="ctr"/>
            <a:r>
              <a:rPr lang="tr-TR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SINIF ÖĞRETMENİ</a:t>
            </a:r>
            <a:endParaRPr lang="tr-TR" sz="2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6" name="75 Dikdörtgen"/>
          <p:cNvSpPr/>
          <p:nvPr/>
        </p:nvSpPr>
        <p:spPr>
          <a:xfrm>
            <a:off x="4644008" y="5373216"/>
            <a:ext cx="3888432" cy="830997"/>
          </a:xfrm>
          <a:prstGeom prst="rect">
            <a:avLst/>
          </a:prstGeom>
          <a:blipFill>
            <a:blip r:embed="rId28" cstate="print"/>
            <a:tile tx="0" ty="0" sx="100000" sy="100000" flip="none" algn="tl"/>
          </a:blip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KEMAL ASLAN</a:t>
            </a:r>
          </a:p>
          <a:p>
            <a:pPr algn="ctr"/>
            <a:r>
              <a:rPr lang="tr-TR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OKUL MÜDÜRÜ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7" name="76 Dikdörtgen"/>
          <p:cNvSpPr/>
          <p:nvPr/>
        </p:nvSpPr>
        <p:spPr>
          <a:xfrm>
            <a:off x="827584" y="4149078"/>
            <a:ext cx="5760640" cy="1200329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ADI</a:t>
            </a:r>
            <a:r>
              <a:rPr lang="tr-TR" sz="2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r>
              <a:rPr lang="tr-TR" sz="2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CUMA</a:t>
            </a:r>
          </a:p>
          <a:p>
            <a:pPr algn="ctr"/>
            <a:r>
              <a:rPr lang="tr-TR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SOYADI</a:t>
            </a:r>
            <a:r>
              <a:rPr lang="tr-TR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r>
              <a:rPr lang="tr-TR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ARAYICI</a:t>
            </a:r>
          </a:p>
          <a:p>
            <a:pPr algn="ctr"/>
            <a:r>
              <a:rPr lang="tr-TR" sz="2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SINIFI: 2-A</a:t>
            </a:r>
            <a:endParaRPr lang="tr-TR" sz="2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2" descr="C:\Users\PC\Pictures\KENAR SÜSLERİ\042tq2fr5.gif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588224" y="4005064"/>
            <a:ext cx="2016224" cy="1368152"/>
          </a:xfrm>
          <a:prstGeom prst="rect">
            <a:avLst/>
          </a:prstGeom>
          <a:solidFill>
            <a:srgbClr val="FF0000"/>
          </a:solidFill>
        </p:spPr>
      </p:pic>
      <p:pic>
        <p:nvPicPr>
          <p:cNvPr id="6" name="Picture 3" descr="C:\Users\PC\Pictures\KENAR SÜSLERİ\resim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611560" y="3789040"/>
            <a:ext cx="1368152" cy="1584176"/>
          </a:xfrm>
          <a:prstGeom prst="rect">
            <a:avLst/>
          </a:prstGeom>
          <a:noFill/>
        </p:spPr>
      </p:pic>
      <p:pic>
        <p:nvPicPr>
          <p:cNvPr id="7" name="Picture 4" descr="C:\Users\PC\Pictures\KENAR SÜSLERİ\bayrak2sagdan.gif"/>
          <p:cNvPicPr>
            <a:picLocks noChangeAspect="1" noChangeArrowheads="1" noCrop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4788024" y="4077072"/>
            <a:ext cx="1872208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77</Words>
  <Application>Microsoft Office PowerPoint</Application>
  <PresentationFormat>Ekran Gösterisi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PC</dc:creator>
  <cp:lastModifiedBy>USER</cp:lastModifiedBy>
  <cp:revision>15</cp:revision>
  <dcterms:created xsi:type="dcterms:W3CDTF">2012-05-22T21:45:14Z</dcterms:created>
  <dcterms:modified xsi:type="dcterms:W3CDTF">2012-05-23T13:15:52Z</dcterms:modified>
</cp:coreProperties>
</file>