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2"/>
  </p:notesMasterIdLst>
  <p:sldIdLst>
    <p:sldId id="256" r:id="rId2"/>
    <p:sldId id="264" r:id="rId3"/>
    <p:sldId id="265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121" autoAdjust="0"/>
    <p:restoredTop sz="94624" autoAdjust="0"/>
  </p:normalViewPr>
  <p:slideViewPr>
    <p:cSldViewPr>
      <p:cViewPr varScale="1">
        <p:scale>
          <a:sx n="69" d="100"/>
          <a:sy n="69" d="100"/>
        </p:scale>
        <p:origin x="-1584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FAD127-9B95-47E5-81A1-A396216A67C2}" type="datetimeFigureOut">
              <a:rPr lang="tr-TR" smtClean="0"/>
              <a:pPr/>
              <a:t>17.11.2012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7D430E-3BE1-4638-890A-DCE8484B4CC9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Başlık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7" name="16 Alt Başlık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30" name="29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0464F8-EE46-4B8D-8998-E8550D25B5E1}" type="datetime1">
              <a:rPr lang="tr-TR" smtClean="0"/>
              <a:t>17.11.2012</a:t>
            </a:fld>
            <a:endParaRPr lang="tr-TR"/>
          </a:p>
        </p:txBody>
      </p:sp>
      <p:sp>
        <p:nvSpPr>
          <p:cNvPr id="19" name="18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27" name="2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D2E0C0-155F-4CC7-A80B-5F2E7DC52FE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D2AD61-E754-4240-803E-EE31B9B57866}" type="datetime1">
              <a:rPr lang="tr-TR" smtClean="0"/>
              <a:t>17.11.2012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D2E0C0-155F-4CC7-A80B-5F2E7DC52FE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603AD3-F7E9-488B-863D-EF650B269774}" type="datetime1">
              <a:rPr lang="tr-TR" smtClean="0"/>
              <a:t>17.11.2012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D2E0C0-155F-4CC7-A80B-5F2E7DC52FE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547594-A5D9-46C8-A525-43A5CAF06F00}" type="datetime1">
              <a:rPr lang="tr-TR" smtClean="0"/>
              <a:t>17.11.2012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D2E0C0-155F-4CC7-A80B-5F2E7DC52FE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EAC50-AED4-47E5-A2E5-474C8E3F6D1D}" type="datetime1">
              <a:rPr lang="tr-TR" smtClean="0"/>
              <a:t>17.11.2012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D2E0C0-155F-4CC7-A80B-5F2E7DC52FE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7F3457-DD01-4925-A8AD-1C6305421DE4}" type="datetime1">
              <a:rPr lang="tr-TR" smtClean="0"/>
              <a:t>17.11.2012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D2E0C0-155F-4CC7-A80B-5F2E7DC52FE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5ABB67-209C-4E50-BD55-0F10ED93E1C2}" type="datetime1">
              <a:rPr lang="tr-TR" smtClean="0"/>
              <a:t>17.11.2012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D2E0C0-155F-4CC7-A80B-5F2E7DC52FE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D08998-4F59-45BC-9211-DA1656007F04}" type="datetime1">
              <a:rPr lang="tr-TR" smtClean="0"/>
              <a:t>17.11.2012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D2E0C0-155F-4CC7-A80B-5F2E7DC52FE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01D04B-DBFC-4D06-842B-8EE3D56B4D0A}" type="datetime1">
              <a:rPr lang="tr-TR" smtClean="0"/>
              <a:t>17.11.2012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D2E0C0-155F-4CC7-A80B-5F2E7DC52FE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D4762F-0ECE-4D28-87A6-C1A700CA0E0C}" type="datetime1">
              <a:rPr lang="tr-TR" smtClean="0"/>
              <a:t>17.11.2012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D2E0C0-155F-4CC7-A80B-5F2E7DC52FE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Tek Köşesi Kesik ve Yuvarlatılmış Dikdörtgen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Dik Üçgen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C035A7-C828-4ADC-89F1-DF780C1AD5C7}" type="datetime1">
              <a:rPr lang="tr-TR" smtClean="0"/>
              <a:t>17.11.2012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68D2E0C0-155F-4CC7-A80B-5F2E7DC52FEF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10" name="9 Serbest Form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10 Serbest Form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Serbest Form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7 Serbest Form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8 Başlık Yer Tutucusu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0" name="29 Metin Yer Tutucusu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0" name="9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8EF264E4-3F0E-474F-BDCD-DF1CA215B027}" type="datetime1">
              <a:rPr lang="tr-TR" smtClean="0"/>
              <a:t>17.11.2012</a:t>
            </a:fld>
            <a:endParaRPr lang="tr-TR"/>
          </a:p>
        </p:txBody>
      </p:sp>
      <p:sp>
        <p:nvSpPr>
          <p:cNvPr id="22" name="21 Altbilgi Yer Tutucusu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18" name="17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68D2E0C0-155F-4CC7-A80B-5F2E7DC52FEF}" type="slidenum">
              <a:rPr lang="tr-TR" smtClean="0"/>
              <a:pPr/>
              <a:t>‹#›</a:t>
            </a:fld>
            <a:endParaRPr lang="tr-TR"/>
          </a:p>
        </p:txBody>
      </p:sp>
      <p:grpSp>
        <p:nvGrpSpPr>
          <p:cNvPr id="2" name="1 Grup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11 Serbest Form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12 Serbest Form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dt="0"/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30.xml"/><Relationship Id="rId2" Type="http://schemas.openxmlformats.org/officeDocument/2006/relationships/slide" Target="slide2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4.jpeg"/><Relationship Id="rId4" Type="http://schemas.openxmlformats.org/officeDocument/2006/relationships/image" Target="../media/image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0.w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Relationship Id="rId4" Type="http://schemas.openxmlformats.org/officeDocument/2006/relationships/slide" Target="slide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0.w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10.w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0.wm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10.wm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image" Target="../media/image10.wm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image" Target="../media/image10.wm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image" Target="../media/image10.w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" Target="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jpeg"/><Relationship Id="rId5" Type="http://schemas.openxmlformats.org/officeDocument/2006/relationships/slide" Target="slide12.xml"/><Relationship Id="rId4" Type="http://schemas.openxmlformats.org/officeDocument/2006/relationships/image" Target="../media/image8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image" Target="../media/image10.wm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Relationship Id="rId4" Type="http://schemas.openxmlformats.org/officeDocument/2006/relationships/slide" Target="slide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Relationship Id="rId4" Type="http://schemas.openxmlformats.org/officeDocument/2006/relationships/slide" Target="slide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Relationship Id="rId4" Type="http://schemas.openxmlformats.org/officeDocument/2006/relationships/slide" Target="slide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Relationship Id="rId4" Type="http://schemas.openxmlformats.org/officeDocument/2006/relationships/slide" Target="slide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Relationship Id="rId4" Type="http://schemas.openxmlformats.org/officeDocument/2006/relationships/slide" Target="slide8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Relationship Id="rId4" Type="http://schemas.openxmlformats.org/officeDocument/2006/relationships/slide" Target="slide9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Relationship Id="rId4" Type="http://schemas.openxmlformats.org/officeDocument/2006/relationships/slide" Target="slide1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slide" Target="slide1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1.xml"/><Relationship Id="rId5" Type="http://schemas.openxmlformats.org/officeDocument/2006/relationships/image" Target="../media/image3.jpeg"/><Relationship Id="rId4" Type="http://schemas.openxmlformats.org/officeDocument/2006/relationships/image" Target="../media/image8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slide" Target="slide14.xml"/><Relationship Id="rId4" Type="http://schemas.openxmlformats.org/officeDocument/2006/relationships/slide" Target="slide2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jpeg"/><Relationship Id="rId5" Type="http://schemas.openxmlformats.org/officeDocument/2006/relationships/slide" Target="slide25.xml"/><Relationship Id="rId4" Type="http://schemas.openxmlformats.org/officeDocument/2006/relationships/slide" Target="slide1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slide" Target="slide16.xml"/><Relationship Id="rId4" Type="http://schemas.openxmlformats.org/officeDocument/2006/relationships/slide" Target="slide2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17.xml"/><Relationship Id="rId5" Type="http://schemas.openxmlformats.org/officeDocument/2006/relationships/image" Target="../media/image5.jpeg"/><Relationship Id="rId4" Type="http://schemas.openxmlformats.org/officeDocument/2006/relationships/slide" Target="slide2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7" Type="http://schemas.openxmlformats.org/officeDocument/2006/relationships/image" Target="../media/image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28.xml"/><Relationship Id="rId5" Type="http://schemas.openxmlformats.org/officeDocument/2006/relationships/image" Target="../media/image5.jpeg"/><Relationship Id="rId4" Type="http://schemas.openxmlformats.org/officeDocument/2006/relationships/slide" Target="slide1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29.xm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jpeg"/><Relationship Id="rId4" Type="http://schemas.openxmlformats.org/officeDocument/2006/relationships/slide" Target="slide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sınıf\Desktop\10 T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2420888"/>
            <a:ext cx="3781425" cy="1943100"/>
          </a:xfrm>
          <a:prstGeom prst="rect">
            <a:avLst/>
          </a:prstGeom>
          <a:noFill/>
        </p:spPr>
      </p:pic>
      <p:pic>
        <p:nvPicPr>
          <p:cNvPr id="1028" name="Picture 4" descr="C:\Users\sınıf\Desktop\5 T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83768" y="476672"/>
            <a:ext cx="3676650" cy="1819275"/>
          </a:xfrm>
          <a:prstGeom prst="rect">
            <a:avLst/>
          </a:prstGeom>
          <a:noFill/>
        </p:spPr>
      </p:pic>
      <p:pic>
        <p:nvPicPr>
          <p:cNvPr id="1029" name="Picture 5" descr="C:\Users\sınıf\Desktop\25 KRS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3568" y="1556792"/>
            <a:ext cx="1390650" cy="1466850"/>
          </a:xfrm>
          <a:prstGeom prst="rect">
            <a:avLst/>
          </a:prstGeom>
          <a:noFill/>
        </p:spPr>
      </p:pic>
      <p:pic>
        <p:nvPicPr>
          <p:cNvPr id="1030" name="Picture 6" descr="C:\Users\sınıf\Desktop\50 KRŞ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11960" y="4653136"/>
            <a:ext cx="1390650" cy="1466850"/>
          </a:xfrm>
          <a:prstGeom prst="rect">
            <a:avLst/>
          </a:prstGeom>
          <a:noFill/>
        </p:spPr>
      </p:pic>
      <p:pic>
        <p:nvPicPr>
          <p:cNvPr id="1031" name="Picture 7" descr="C:\Users\sınıf\Desktop\10 KRŞ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12160" y="4509120"/>
            <a:ext cx="1333500" cy="1238250"/>
          </a:xfrm>
          <a:prstGeom prst="rect">
            <a:avLst/>
          </a:prstGeom>
          <a:noFill/>
        </p:spPr>
      </p:pic>
      <p:pic>
        <p:nvPicPr>
          <p:cNvPr id="1032" name="Picture 8" descr="C:\Users\sınıf\Desktop\5 KRŞ.jpg"/>
          <p:cNvPicPr>
            <a:picLocks noChangeAspect="1" noChangeArrowheads="1"/>
          </p:cNvPicPr>
          <p:nvPr/>
        </p:nvPicPr>
        <p:blipFill>
          <a:blip r:embed="rId7" cstate="print"/>
          <a:srcRect b="6282"/>
          <a:stretch>
            <a:fillRect/>
          </a:stretch>
        </p:blipFill>
        <p:spPr bwMode="auto">
          <a:xfrm>
            <a:off x="2411760" y="3789040"/>
            <a:ext cx="1247775" cy="1080120"/>
          </a:xfrm>
          <a:prstGeom prst="rect">
            <a:avLst/>
          </a:prstGeom>
          <a:noFill/>
        </p:spPr>
      </p:pic>
      <p:pic>
        <p:nvPicPr>
          <p:cNvPr id="1033" name="Picture 9" descr="C:\Users\sınıf\Desktop\1 TL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67544" y="3789040"/>
            <a:ext cx="1028700" cy="1066800"/>
          </a:xfrm>
          <a:prstGeom prst="rect">
            <a:avLst/>
          </a:prstGeom>
          <a:noFill/>
        </p:spPr>
      </p:pic>
      <p:sp>
        <p:nvSpPr>
          <p:cNvPr id="12" name="11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D2E0C0-155F-4CC7-A80B-5F2E7DC52FEF}" type="slidenum">
              <a:rPr lang="tr-TR" smtClean="0"/>
              <a:pPr/>
              <a:t>1</a:t>
            </a:fld>
            <a:endParaRPr lang="tr-TR"/>
          </a:p>
        </p:txBody>
      </p:sp>
      <p:sp>
        <p:nvSpPr>
          <p:cNvPr id="13" name="1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395536" y="908720"/>
            <a:ext cx="8352928" cy="29523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9 Metin kutusu"/>
          <p:cNvSpPr txBox="1"/>
          <p:nvPr/>
        </p:nvSpPr>
        <p:spPr>
          <a:xfrm>
            <a:off x="539552" y="3861048"/>
            <a:ext cx="78488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 smtClean="0">
                <a:latin typeface="ALFABET98" pitchFamily="2" charset="0"/>
                <a:cs typeface="Aharoni" pitchFamily="2" charset="-79"/>
              </a:rPr>
              <a:t>Yukarıdaki paranın değeri nedir?</a:t>
            </a:r>
            <a:endParaRPr lang="tr-TR" sz="4000" dirty="0">
              <a:latin typeface="ALFABET98" pitchFamily="2" charset="0"/>
              <a:cs typeface="Aharoni" pitchFamily="2" charset="-79"/>
            </a:endParaRPr>
          </a:p>
        </p:txBody>
      </p:sp>
      <p:sp>
        <p:nvSpPr>
          <p:cNvPr id="11" name="10 Yuvarlatılmış Dikdörtgen">
            <a:hlinkClick r:id="rId2" action="ppaction://hlinksldjump"/>
          </p:cNvPr>
          <p:cNvSpPr/>
          <p:nvPr/>
        </p:nvSpPr>
        <p:spPr>
          <a:xfrm>
            <a:off x="467544" y="4941168"/>
            <a:ext cx="2160240" cy="129614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600" dirty="0" smtClean="0">
                <a:latin typeface="ALFABET98" pitchFamily="2" charset="0"/>
              </a:rPr>
              <a:t>55 TL</a:t>
            </a:r>
            <a:endParaRPr lang="tr-TR" sz="3600" dirty="0">
              <a:latin typeface="ALFABET98" pitchFamily="2" charset="0"/>
            </a:endParaRPr>
          </a:p>
        </p:txBody>
      </p:sp>
      <p:sp>
        <p:nvSpPr>
          <p:cNvPr id="18" name="17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D2E0C0-155F-4CC7-A80B-5F2E7DC52FEF}" type="slidenum">
              <a:rPr lang="tr-TR" smtClean="0"/>
              <a:pPr/>
              <a:t>10</a:t>
            </a:fld>
            <a:endParaRPr lang="tr-TR"/>
          </a:p>
        </p:txBody>
      </p:sp>
      <p:sp>
        <p:nvSpPr>
          <p:cNvPr id="21" name="20 Yuvarlatılmış Dikdörtgen">
            <a:hlinkClick r:id="rId3" action="ppaction://hlinksldjump"/>
          </p:cNvPr>
          <p:cNvSpPr/>
          <p:nvPr/>
        </p:nvSpPr>
        <p:spPr>
          <a:xfrm>
            <a:off x="3419872" y="4941168"/>
            <a:ext cx="2160240" cy="129614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600" dirty="0" smtClean="0">
                <a:latin typeface="ALFABET98" pitchFamily="2" charset="0"/>
              </a:rPr>
              <a:t>20 TL</a:t>
            </a:r>
          </a:p>
          <a:p>
            <a:pPr algn="ctr"/>
            <a:r>
              <a:rPr lang="tr-TR" sz="3600" dirty="0" smtClean="0">
                <a:latin typeface="ALFABET98" pitchFamily="2" charset="0"/>
              </a:rPr>
              <a:t>35 kuruş</a:t>
            </a:r>
            <a:endParaRPr lang="tr-TR" sz="3600" dirty="0">
              <a:latin typeface="ALFABET98" pitchFamily="2" charset="0"/>
            </a:endParaRPr>
          </a:p>
        </p:txBody>
      </p:sp>
      <p:sp>
        <p:nvSpPr>
          <p:cNvPr id="22" name="21 Yuvarlatılmış Dikdörtgen">
            <a:hlinkClick r:id="rId2" action="ppaction://hlinksldjump"/>
          </p:cNvPr>
          <p:cNvSpPr/>
          <p:nvPr/>
        </p:nvSpPr>
        <p:spPr>
          <a:xfrm>
            <a:off x="6084168" y="4941168"/>
            <a:ext cx="2160240" cy="129614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600" dirty="0" smtClean="0">
                <a:latin typeface="ALFABET98" pitchFamily="2" charset="0"/>
              </a:rPr>
              <a:t>10 TL</a:t>
            </a:r>
          </a:p>
          <a:p>
            <a:pPr algn="ctr"/>
            <a:r>
              <a:rPr lang="tr-TR" sz="3600" dirty="0" smtClean="0">
                <a:latin typeface="ALFABET98" pitchFamily="2" charset="0"/>
              </a:rPr>
              <a:t>35 kuruş</a:t>
            </a:r>
            <a:endParaRPr lang="tr-TR" sz="3600" dirty="0">
              <a:latin typeface="ALFABET98" pitchFamily="2" charset="0"/>
            </a:endParaRPr>
          </a:p>
        </p:txBody>
      </p:sp>
      <p:pic>
        <p:nvPicPr>
          <p:cNvPr id="17" name="Picture 3" descr="C:\Users\sınıf\Desktop\10 TL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3568" y="980728"/>
            <a:ext cx="2736304" cy="1369059"/>
          </a:xfrm>
          <a:prstGeom prst="rect">
            <a:avLst/>
          </a:prstGeom>
          <a:noFill/>
        </p:spPr>
      </p:pic>
      <p:pic>
        <p:nvPicPr>
          <p:cNvPr id="23" name="Picture 3" descr="C:\Users\sınıf\Desktop\10 TL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3568" y="2420888"/>
            <a:ext cx="2736304" cy="1369059"/>
          </a:xfrm>
          <a:prstGeom prst="rect">
            <a:avLst/>
          </a:prstGeom>
          <a:noFill/>
        </p:spPr>
      </p:pic>
      <p:pic>
        <p:nvPicPr>
          <p:cNvPr id="14" name="Picture 5" descr="C:\Users\sınıf\Desktop\25 KRS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23928" y="1052736"/>
            <a:ext cx="1152128" cy="1215258"/>
          </a:xfrm>
          <a:prstGeom prst="rect">
            <a:avLst/>
          </a:prstGeom>
          <a:noFill/>
        </p:spPr>
      </p:pic>
      <p:pic>
        <p:nvPicPr>
          <p:cNvPr id="20" name="Picture 7" descr="C:\Users\sınıf\Desktop\10 KRŞ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364088" y="1052736"/>
            <a:ext cx="1296144" cy="1203563"/>
          </a:xfrm>
          <a:prstGeom prst="rect">
            <a:avLst/>
          </a:prstGeom>
          <a:noFill/>
        </p:spPr>
      </p:pic>
      <p:sp>
        <p:nvSpPr>
          <p:cNvPr id="13" name="1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D2E0C0-155F-4CC7-A80B-5F2E7DC52FEF}" type="slidenum">
              <a:rPr lang="tr-TR" smtClean="0"/>
              <a:pPr/>
              <a:t>11</a:t>
            </a:fld>
            <a:endParaRPr lang="tr-TR"/>
          </a:p>
        </p:txBody>
      </p:sp>
      <p:sp>
        <p:nvSpPr>
          <p:cNvPr id="6" name="5 Dikdörtgen"/>
          <p:cNvSpPr/>
          <p:nvPr/>
        </p:nvSpPr>
        <p:spPr>
          <a:xfrm>
            <a:off x="1979712" y="1052736"/>
            <a:ext cx="6696744" cy="92333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YANLIŞ CEVAP</a:t>
            </a:r>
          </a:p>
        </p:txBody>
      </p:sp>
      <p:pic>
        <p:nvPicPr>
          <p:cNvPr id="3074" name="Picture 2" descr="C:\Program Files\Microsoft Office\MEDIA\CAGCAT10\j0286034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40152" y="3140968"/>
            <a:ext cx="1954694" cy="1882730"/>
          </a:xfrm>
          <a:prstGeom prst="rect">
            <a:avLst/>
          </a:prstGeom>
          <a:noFill/>
        </p:spPr>
      </p:pic>
      <p:sp>
        <p:nvSpPr>
          <p:cNvPr id="8" name="7 Sağ Ok">
            <a:hlinkClick r:id="rId3" action="ppaction://hlinksldjump"/>
          </p:cNvPr>
          <p:cNvSpPr/>
          <p:nvPr/>
        </p:nvSpPr>
        <p:spPr>
          <a:xfrm flipH="1">
            <a:off x="2411760" y="2924944"/>
            <a:ext cx="3240360" cy="187220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latin typeface="ALFABET98" pitchFamily="2" charset="0"/>
              </a:rPr>
              <a:t>TEKRAR DENE</a:t>
            </a:r>
            <a:endParaRPr lang="tr-TR" sz="2800" b="1" dirty="0">
              <a:latin typeface="ALFABET98" pitchFamily="2" charset="0"/>
            </a:endParaRPr>
          </a:p>
        </p:txBody>
      </p:sp>
      <p:sp>
        <p:nvSpPr>
          <p:cNvPr id="7" name="6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j0214098.wav">
            <a:hlinkClick r:id="" action="ppaction://media"/>
          </p:cNvPr>
          <p:cNvPicPr>
            <a:picLocks noRot="1" noChangeAspect="1"/>
          </p:cNvPicPr>
          <p:nvPr>
            <a:wavAudioFile r:embed="rId1" name="j0214098.wav"/>
          </p:nvPr>
        </p:nvPicPr>
        <p:blipFill>
          <a:blip r:embed="rId3" cstate="print"/>
          <a:stretch>
            <a:fillRect/>
          </a:stretch>
        </p:blipFill>
        <p:spPr>
          <a:xfrm>
            <a:off x="5203304" y="3717032"/>
            <a:ext cx="304800" cy="304800"/>
          </a:xfrm>
          <a:prstGeom prst="rect">
            <a:avLst/>
          </a:prstGeom>
        </p:spPr>
      </p:pic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D2E0C0-155F-4CC7-A80B-5F2E7DC52FEF}" type="slidenum">
              <a:rPr lang="tr-TR" smtClean="0"/>
              <a:pPr/>
              <a:t>12</a:t>
            </a:fld>
            <a:endParaRPr lang="tr-TR"/>
          </a:p>
        </p:txBody>
      </p:sp>
      <p:sp>
        <p:nvSpPr>
          <p:cNvPr id="6" name="5 Dikdörtgen"/>
          <p:cNvSpPr/>
          <p:nvPr/>
        </p:nvSpPr>
        <p:spPr>
          <a:xfrm>
            <a:off x="1259632" y="764704"/>
            <a:ext cx="6696744" cy="175432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AFERİN</a:t>
            </a:r>
          </a:p>
          <a:p>
            <a:pPr algn="ctr"/>
            <a:r>
              <a:rPr lang="tr-TR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DOĞRU CEVAP</a:t>
            </a:r>
          </a:p>
        </p:txBody>
      </p:sp>
      <p:sp>
        <p:nvSpPr>
          <p:cNvPr id="8" name="7 Sağ Ok">
            <a:hlinkClick r:id="rId4" action="ppaction://hlinksldjump"/>
          </p:cNvPr>
          <p:cNvSpPr/>
          <p:nvPr/>
        </p:nvSpPr>
        <p:spPr>
          <a:xfrm>
            <a:off x="5004048" y="2924944"/>
            <a:ext cx="3672408" cy="187220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latin typeface="ALFABET98" pitchFamily="2" charset="0"/>
              </a:rPr>
              <a:t>YENİ SORU</a:t>
            </a:r>
            <a:endParaRPr lang="tr-TR" sz="2800" b="1" dirty="0">
              <a:latin typeface="ALFABET98" pitchFamily="2" charset="0"/>
            </a:endParaRPr>
          </a:p>
        </p:txBody>
      </p:sp>
      <p:sp>
        <p:nvSpPr>
          <p:cNvPr id="7" name="6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45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D2E0C0-155F-4CC7-A80B-5F2E7DC52FEF}" type="slidenum">
              <a:rPr lang="tr-TR" smtClean="0"/>
              <a:pPr/>
              <a:t>13</a:t>
            </a:fld>
            <a:endParaRPr lang="tr-TR"/>
          </a:p>
        </p:txBody>
      </p:sp>
      <p:sp>
        <p:nvSpPr>
          <p:cNvPr id="6" name="5 Dikdörtgen"/>
          <p:cNvSpPr/>
          <p:nvPr/>
        </p:nvSpPr>
        <p:spPr>
          <a:xfrm>
            <a:off x="1979712" y="1052736"/>
            <a:ext cx="6696744" cy="92333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YANLIŞ CEVAP</a:t>
            </a:r>
          </a:p>
        </p:txBody>
      </p:sp>
      <p:pic>
        <p:nvPicPr>
          <p:cNvPr id="3074" name="Picture 2" descr="C:\Program Files\Microsoft Office\MEDIA\CAGCAT10\j0286034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40152" y="3140968"/>
            <a:ext cx="1954694" cy="1882730"/>
          </a:xfrm>
          <a:prstGeom prst="rect">
            <a:avLst/>
          </a:prstGeom>
          <a:noFill/>
        </p:spPr>
      </p:pic>
      <p:sp>
        <p:nvSpPr>
          <p:cNvPr id="8" name="7 Sağ Ok">
            <a:hlinkClick r:id="rId3" action="ppaction://hlinksldjump"/>
          </p:cNvPr>
          <p:cNvSpPr/>
          <p:nvPr/>
        </p:nvSpPr>
        <p:spPr>
          <a:xfrm flipH="1">
            <a:off x="2411760" y="2924944"/>
            <a:ext cx="3240360" cy="187220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latin typeface="ALFABET98" pitchFamily="2" charset="0"/>
              </a:rPr>
              <a:t>TEKRAR DENE</a:t>
            </a:r>
            <a:endParaRPr lang="tr-TR" sz="2800" b="1" dirty="0">
              <a:latin typeface="ALFABET98" pitchFamily="2" charset="0"/>
            </a:endParaRPr>
          </a:p>
        </p:txBody>
      </p:sp>
      <p:sp>
        <p:nvSpPr>
          <p:cNvPr id="7" name="6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D2E0C0-155F-4CC7-A80B-5F2E7DC52FEF}" type="slidenum">
              <a:rPr lang="tr-TR" smtClean="0"/>
              <a:pPr/>
              <a:t>14</a:t>
            </a:fld>
            <a:endParaRPr lang="tr-TR"/>
          </a:p>
        </p:txBody>
      </p:sp>
      <p:sp>
        <p:nvSpPr>
          <p:cNvPr id="6" name="5 Dikdörtgen"/>
          <p:cNvSpPr/>
          <p:nvPr/>
        </p:nvSpPr>
        <p:spPr>
          <a:xfrm>
            <a:off x="1979712" y="1052736"/>
            <a:ext cx="6696744" cy="92333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YANLIŞ CEVAP</a:t>
            </a:r>
          </a:p>
        </p:txBody>
      </p:sp>
      <p:pic>
        <p:nvPicPr>
          <p:cNvPr id="3074" name="Picture 2" descr="C:\Program Files\Microsoft Office\MEDIA\CAGCAT10\j0286034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40152" y="3140968"/>
            <a:ext cx="1954694" cy="1882730"/>
          </a:xfrm>
          <a:prstGeom prst="rect">
            <a:avLst/>
          </a:prstGeom>
          <a:noFill/>
        </p:spPr>
      </p:pic>
      <p:sp>
        <p:nvSpPr>
          <p:cNvPr id="8" name="7 Sağ Ok">
            <a:hlinkClick r:id="rId3" action="ppaction://hlinksldjump"/>
          </p:cNvPr>
          <p:cNvSpPr/>
          <p:nvPr/>
        </p:nvSpPr>
        <p:spPr>
          <a:xfrm flipH="1">
            <a:off x="2411760" y="2924944"/>
            <a:ext cx="3240360" cy="187220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latin typeface="ALFABET98" pitchFamily="2" charset="0"/>
              </a:rPr>
              <a:t>TEKRAR DENE</a:t>
            </a:r>
            <a:endParaRPr lang="tr-TR" sz="2800" b="1" dirty="0">
              <a:latin typeface="ALFABET98" pitchFamily="2" charset="0"/>
            </a:endParaRPr>
          </a:p>
        </p:txBody>
      </p:sp>
      <p:sp>
        <p:nvSpPr>
          <p:cNvPr id="7" name="6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D2E0C0-155F-4CC7-A80B-5F2E7DC52FEF}" type="slidenum">
              <a:rPr lang="tr-TR" smtClean="0"/>
              <a:pPr/>
              <a:t>15</a:t>
            </a:fld>
            <a:endParaRPr lang="tr-TR"/>
          </a:p>
        </p:txBody>
      </p:sp>
      <p:sp>
        <p:nvSpPr>
          <p:cNvPr id="6" name="5 Dikdörtgen"/>
          <p:cNvSpPr/>
          <p:nvPr/>
        </p:nvSpPr>
        <p:spPr>
          <a:xfrm>
            <a:off x="1979712" y="1052736"/>
            <a:ext cx="6696744" cy="92333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YANLIŞ CEVAP</a:t>
            </a:r>
          </a:p>
        </p:txBody>
      </p:sp>
      <p:pic>
        <p:nvPicPr>
          <p:cNvPr id="3074" name="Picture 2" descr="C:\Program Files\Microsoft Office\MEDIA\CAGCAT10\j0286034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40152" y="3140968"/>
            <a:ext cx="1954694" cy="1882730"/>
          </a:xfrm>
          <a:prstGeom prst="rect">
            <a:avLst/>
          </a:prstGeom>
          <a:noFill/>
        </p:spPr>
      </p:pic>
      <p:sp>
        <p:nvSpPr>
          <p:cNvPr id="8" name="7 Sağ Ok">
            <a:hlinkClick r:id="rId3" action="ppaction://hlinksldjump"/>
          </p:cNvPr>
          <p:cNvSpPr/>
          <p:nvPr/>
        </p:nvSpPr>
        <p:spPr>
          <a:xfrm flipH="1">
            <a:off x="2411760" y="2924944"/>
            <a:ext cx="3240360" cy="187220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latin typeface="ALFABET98" pitchFamily="2" charset="0"/>
              </a:rPr>
              <a:t>TEKRAR DENE</a:t>
            </a:r>
            <a:endParaRPr lang="tr-TR" sz="2800" b="1" dirty="0">
              <a:latin typeface="ALFABET98" pitchFamily="2" charset="0"/>
            </a:endParaRPr>
          </a:p>
        </p:txBody>
      </p:sp>
      <p:sp>
        <p:nvSpPr>
          <p:cNvPr id="7" name="6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D2E0C0-155F-4CC7-A80B-5F2E7DC52FEF}" type="slidenum">
              <a:rPr lang="tr-TR" smtClean="0"/>
              <a:pPr/>
              <a:t>16</a:t>
            </a:fld>
            <a:endParaRPr lang="tr-TR"/>
          </a:p>
        </p:txBody>
      </p:sp>
      <p:sp>
        <p:nvSpPr>
          <p:cNvPr id="6" name="5 Dikdörtgen"/>
          <p:cNvSpPr/>
          <p:nvPr/>
        </p:nvSpPr>
        <p:spPr>
          <a:xfrm>
            <a:off x="1979712" y="1052736"/>
            <a:ext cx="6696744" cy="92333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YANLIŞ CEVAP</a:t>
            </a:r>
          </a:p>
        </p:txBody>
      </p:sp>
      <p:pic>
        <p:nvPicPr>
          <p:cNvPr id="3074" name="Picture 2" descr="C:\Program Files\Microsoft Office\MEDIA\CAGCAT10\j0286034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40152" y="3140968"/>
            <a:ext cx="1954694" cy="1882730"/>
          </a:xfrm>
          <a:prstGeom prst="rect">
            <a:avLst/>
          </a:prstGeom>
          <a:noFill/>
        </p:spPr>
      </p:pic>
      <p:sp>
        <p:nvSpPr>
          <p:cNvPr id="8" name="7 Sağ Ok">
            <a:hlinkClick r:id="rId3" action="ppaction://hlinksldjump"/>
          </p:cNvPr>
          <p:cNvSpPr/>
          <p:nvPr/>
        </p:nvSpPr>
        <p:spPr>
          <a:xfrm flipH="1">
            <a:off x="2411760" y="2924944"/>
            <a:ext cx="3240360" cy="187220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latin typeface="ALFABET98" pitchFamily="2" charset="0"/>
              </a:rPr>
              <a:t>TEKRAR DENE</a:t>
            </a:r>
            <a:endParaRPr lang="tr-TR" sz="2800" b="1" dirty="0">
              <a:latin typeface="ALFABET98" pitchFamily="2" charset="0"/>
            </a:endParaRPr>
          </a:p>
        </p:txBody>
      </p:sp>
      <p:sp>
        <p:nvSpPr>
          <p:cNvPr id="7" name="6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D2E0C0-155F-4CC7-A80B-5F2E7DC52FEF}" type="slidenum">
              <a:rPr lang="tr-TR" smtClean="0"/>
              <a:pPr/>
              <a:t>17</a:t>
            </a:fld>
            <a:endParaRPr lang="tr-TR"/>
          </a:p>
        </p:txBody>
      </p:sp>
      <p:sp>
        <p:nvSpPr>
          <p:cNvPr id="6" name="5 Dikdörtgen"/>
          <p:cNvSpPr/>
          <p:nvPr/>
        </p:nvSpPr>
        <p:spPr>
          <a:xfrm>
            <a:off x="1979712" y="1052736"/>
            <a:ext cx="6696744" cy="92333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YANLIŞ CEVAP</a:t>
            </a:r>
          </a:p>
        </p:txBody>
      </p:sp>
      <p:pic>
        <p:nvPicPr>
          <p:cNvPr id="3074" name="Picture 2" descr="C:\Program Files\Microsoft Office\MEDIA\CAGCAT10\j0286034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40152" y="3140968"/>
            <a:ext cx="1954694" cy="1882730"/>
          </a:xfrm>
          <a:prstGeom prst="rect">
            <a:avLst/>
          </a:prstGeom>
          <a:noFill/>
        </p:spPr>
      </p:pic>
      <p:sp>
        <p:nvSpPr>
          <p:cNvPr id="8" name="7 Sağ Ok">
            <a:hlinkClick r:id="rId3" action="ppaction://hlinksldjump"/>
          </p:cNvPr>
          <p:cNvSpPr/>
          <p:nvPr/>
        </p:nvSpPr>
        <p:spPr>
          <a:xfrm flipH="1">
            <a:off x="2411760" y="2924944"/>
            <a:ext cx="3240360" cy="187220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latin typeface="ALFABET98" pitchFamily="2" charset="0"/>
              </a:rPr>
              <a:t>TEKRAR DENE</a:t>
            </a:r>
            <a:endParaRPr lang="tr-TR" sz="2800" b="1" dirty="0">
              <a:latin typeface="ALFABET98" pitchFamily="2" charset="0"/>
            </a:endParaRPr>
          </a:p>
        </p:txBody>
      </p:sp>
      <p:sp>
        <p:nvSpPr>
          <p:cNvPr id="7" name="6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D2E0C0-155F-4CC7-A80B-5F2E7DC52FEF}" type="slidenum">
              <a:rPr lang="tr-TR" smtClean="0"/>
              <a:pPr/>
              <a:t>18</a:t>
            </a:fld>
            <a:endParaRPr lang="tr-TR"/>
          </a:p>
        </p:txBody>
      </p:sp>
      <p:sp>
        <p:nvSpPr>
          <p:cNvPr id="6" name="5 Dikdörtgen"/>
          <p:cNvSpPr/>
          <p:nvPr/>
        </p:nvSpPr>
        <p:spPr>
          <a:xfrm>
            <a:off x="1979712" y="1052736"/>
            <a:ext cx="6696744" cy="92333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YANLIŞ CEVAP</a:t>
            </a:r>
          </a:p>
        </p:txBody>
      </p:sp>
      <p:pic>
        <p:nvPicPr>
          <p:cNvPr id="3074" name="Picture 2" descr="C:\Program Files\Microsoft Office\MEDIA\CAGCAT10\j0286034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40152" y="3140968"/>
            <a:ext cx="1954694" cy="1882730"/>
          </a:xfrm>
          <a:prstGeom prst="rect">
            <a:avLst/>
          </a:prstGeom>
          <a:noFill/>
        </p:spPr>
      </p:pic>
      <p:sp>
        <p:nvSpPr>
          <p:cNvPr id="8" name="7 Sağ Ok">
            <a:hlinkClick r:id="rId3" action="ppaction://hlinksldjump"/>
          </p:cNvPr>
          <p:cNvSpPr/>
          <p:nvPr/>
        </p:nvSpPr>
        <p:spPr>
          <a:xfrm flipH="1">
            <a:off x="2411760" y="2924944"/>
            <a:ext cx="3240360" cy="187220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latin typeface="ALFABET98" pitchFamily="2" charset="0"/>
              </a:rPr>
              <a:t>TEKRAR DENE</a:t>
            </a:r>
            <a:endParaRPr lang="tr-TR" sz="2800" b="1" dirty="0">
              <a:latin typeface="ALFABET98" pitchFamily="2" charset="0"/>
            </a:endParaRPr>
          </a:p>
        </p:txBody>
      </p:sp>
      <p:sp>
        <p:nvSpPr>
          <p:cNvPr id="7" name="6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D2E0C0-155F-4CC7-A80B-5F2E7DC52FEF}" type="slidenum">
              <a:rPr lang="tr-TR" smtClean="0"/>
              <a:pPr/>
              <a:t>19</a:t>
            </a:fld>
            <a:endParaRPr lang="tr-TR"/>
          </a:p>
        </p:txBody>
      </p:sp>
      <p:sp>
        <p:nvSpPr>
          <p:cNvPr id="6" name="5 Dikdörtgen"/>
          <p:cNvSpPr/>
          <p:nvPr/>
        </p:nvSpPr>
        <p:spPr>
          <a:xfrm>
            <a:off x="1979712" y="1052736"/>
            <a:ext cx="6696744" cy="92333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YANLIŞ CEVAP</a:t>
            </a:r>
          </a:p>
        </p:txBody>
      </p:sp>
      <p:pic>
        <p:nvPicPr>
          <p:cNvPr id="3074" name="Picture 2" descr="C:\Program Files\Microsoft Office\MEDIA\CAGCAT10\j0286034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40152" y="3140968"/>
            <a:ext cx="1954694" cy="1882730"/>
          </a:xfrm>
          <a:prstGeom prst="rect">
            <a:avLst/>
          </a:prstGeom>
          <a:noFill/>
        </p:spPr>
      </p:pic>
      <p:sp>
        <p:nvSpPr>
          <p:cNvPr id="8" name="7 Sağ Ok">
            <a:hlinkClick r:id="rId3" action="ppaction://hlinksldjump"/>
          </p:cNvPr>
          <p:cNvSpPr/>
          <p:nvPr/>
        </p:nvSpPr>
        <p:spPr>
          <a:xfrm flipH="1">
            <a:off x="2411760" y="2924944"/>
            <a:ext cx="3240360" cy="187220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latin typeface="ALFABET98" pitchFamily="2" charset="0"/>
              </a:rPr>
              <a:t>TEKRAR DENE</a:t>
            </a:r>
            <a:endParaRPr lang="tr-TR" sz="2800" b="1" dirty="0">
              <a:latin typeface="ALFABET98" pitchFamily="2" charset="0"/>
            </a:endParaRPr>
          </a:p>
        </p:txBody>
      </p:sp>
      <p:sp>
        <p:nvSpPr>
          <p:cNvPr id="7" name="6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D2E0C0-155F-4CC7-A80B-5F2E7DC52FEF}" type="slidenum">
              <a:rPr lang="tr-TR" smtClean="0"/>
              <a:pPr/>
              <a:t>2</a:t>
            </a:fld>
            <a:endParaRPr lang="tr-TR"/>
          </a:p>
        </p:txBody>
      </p:sp>
      <p:sp>
        <p:nvSpPr>
          <p:cNvPr id="7" name="6 Dikdörtgen"/>
          <p:cNvSpPr/>
          <p:nvPr/>
        </p:nvSpPr>
        <p:spPr>
          <a:xfrm>
            <a:off x="395536" y="908720"/>
            <a:ext cx="8352928" cy="10081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000" dirty="0" smtClean="0">
                <a:latin typeface="ALFABET98" pitchFamily="2" charset="0"/>
              </a:rPr>
              <a:t>Aşağıdakilerden hangisi  10 TL’dir?</a:t>
            </a:r>
            <a:endParaRPr lang="tr-TR" sz="4000" dirty="0">
              <a:latin typeface="ALFABET98" pitchFamily="2" charset="0"/>
            </a:endParaRPr>
          </a:p>
        </p:txBody>
      </p:sp>
      <p:sp>
        <p:nvSpPr>
          <p:cNvPr id="8" name="7 Metin kutusu"/>
          <p:cNvSpPr txBox="1"/>
          <p:nvPr/>
        </p:nvSpPr>
        <p:spPr>
          <a:xfrm>
            <a:off x="395536" y="2420889"/>
            <a:ext cx="8352928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 smtClean="0"/>
              <a:t>A)                   B)                   C)   </a:t>
            </a:r>
          </a:p>
          <a:p>
            <a:endParaRPr lang="tr-TR" sz="4000" dirty="0"/>
          </a:p>
          <a:p>
            <a:endParaRPr lang="tr-TR" sz="4000" dirty="0" smtClean="0"/>
          </a:p>
          <a:p>
            <a:endParaRPr lang="tr-TR" sz="4000" dirty="0"/>
          </a:p>
          <a:p>
            <a:r>
              <a:rPr lang="tr-TR" sz="4000" dirty="0" smtClean="0"/>
              <a:t> </a:t>
            </a:r>
            <a:endParaRPr lang="tr-TR" sz="4000" dirty="0"/>
          </a:p>
        </p:txBody>
      </p:sp>
      <p:pic>
        <p:nvPicPr>
          <p:cNvPr id="9" name="Picture 7" descr="C:\Users\sınıf\Desktop\10 KRŞ.jp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59632" y="2420888"/>
            <a:ext cx="1163206" cy="1080120"/>
          </a:xfrm>
          <a:prstGeom prst="rect">
            <a:avLst/>
          </a:prstGeom>
          <a:noFill/>
        </p:spPr>
      </p:pic>
      <p:pic>
        <p:nvPicPr>
          <p:cNvPr id="10" name="Picture 9" descr="C:\Users\sınıf\Desktop\1 TL.jp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23928" y="2506216"/>
            <a:ext cx="1028700" cy="1066800"/>
          </a:xfrm>
          <a:prstGeom prst="rect">
            <a:avLst/>
          </a:prstGeom>
          <a:noFill/>
        </p:spPr>
      </p:pic>
      <p:pic>
        <p:nvPicPr>
          <p:cNvPr id="11" name="Picture 3" descr="C:\Users\sınıf\Desktop\10 TL.jpg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76256" y="2492896"/>
            <a:ext cx="1961864" cy="1008112"/>
          </a:xfrm>
          <a:prstGeom prst="rect">
            <a:avLst/>
          </a:prstGeom>
          <a:noFill/>
        </p:spPr>
      </p:pic>
      <p:sp>
        <p:nvSpPr>
          <p:cNvPr id="12" name="11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D2E0C0-155F-4CC7-A80B-5F2E7DC52FEF}" type="slidenum">
              <a:rPr lang="tr-TR" smtClean="0"/>
              <a:pPr/>
              <a:t>20</a:t>
            </a:fld>
            <a:endParaRPr lang="tr-TR"/>
          </a:p>
        </p:txBody>
      </p:sp>
      <p:sp>
        <p:nvSpPr>
          <p:cNvPr id="6" name="5 Dikdörtgen"/>
          <p:cNvSpPr/>
          <p:nvPr/>
        </p:nvSpPr>
        <p:spPr>
          <a:xfrm>
            <a:off x="1979712" y="1052736"/>
            <a:ext cx="6696744" cy="92333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YANLIŞ CEVAP</a:t>
            </a:r>
          </a:p>
        </p:txBody>
      </p:sp>
      <p:pic>
        <p:nvPicPr>
          <p:cNvPr id="3074" name="Picture 2" descr="C:\Program Files\Microsoft Office\MEDIA\CAGCAT10\j0286034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40152" y="3140968"/>
            <a:ext cx="1954694" cy="1882730"/>
          </a:xfrm>
          <a:prstGeom prst="rect">
            <a:avLst/>
          </a:prstGeom>
          <a:noFill/>
        </p:spPr>
      </p:pic>
      <p:sp>
        <p:nvSpPr>
          <p:cNvPr id="8" name="7 Sağ Ok">
            <a:hlinkClick r:id="rId3" action="ppaction://hlinksldjump"/>
          </p:cNvPr>
          <p:cNvSpPr/>
          <p:nvPr/>
        </p:nvSpPr>
        <p:spPr>
          <a:xfrm flipH="1">
            <a:off x="2411760" y="2924944"/>
            <a:ext cx="3240360" cy="187220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latin typeface="ALFABET98" pitchFamily="2" charset="0"/>
              </a:rPr>
              <a:t>TEKRAR DENE</a:t>
            </a:r>
            <a:endParaRPr lang="tr-TR" sz="2800" b="1" dirty="0">
              <a:latin typeface="ALFABET98" pitchFamily="2" charset="0"/>
            </a:endParaRPr>
          </a:p>
        </p:txBody>
      </p:sp>
      <p:sp>
        <p:nvSpPr>
          <p:cNvPr id="7" name="6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j0214098.wav">
            <a:hlinkClick r:id="" action="ppaction://media"/>
          </p:cNvPr>
          <p:cNvPicPr>
            <a:picLocks noRot="1" noChangeAspect="1"/>
          </p:cNvPicPr>
          <p:nvPr>
            <a:wavAudioFile r:embed="rId1" name="j0214098.wav"/>
          </p:nvPr>
        </p:nvPicPr>
        <p:blipFill>
          <a:blip r:embed="rId3" cstate="print"/>
          <a:stretch>
            <a:fillRect/>
          </a:stretch>
        </p:blipFill>
        <p:spPr>
          <a:xfrm>
            <a:off x="5203304" y="3717032"/>
            <a:ext cx="304800" cy="304800"/>
          </a:xfrm>
          <a:prstGeom prst="rect">
            <a:avLst/>
          </a:prstGeom>
        </p:spPr>
      </p:pic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D2E0C0-155F-4CC7-A80B-5F2E7DC52FEF}" type="slidenum">
              <a:rPr lang="tr-TR" smtClean="0"/>
              <a:pPr/>
              <a:t>21</a:t>
            </a:fld>
            <a:endParaRPr lang="tr-TR"/>
          </a:p>
        </p:txBody>
      </p:sp>
      <p:sp>
        <p:nvSpPr>
          <p:cNvPr id="6" name="5 Dikdörtgen"/>
          <p:cNvSpPr/>
          <p:nvPr/>
        </p:nvSpPr>
        <p:spPr>
          <a:xfrm>
            <a:off x="1259632" y="764704"/>
            <a:ext cx="6696744" cy="175432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AFERİN</a:t>
            </a:r>
          </a:p>
          <a:p>
            <a:pPr algn="ctr"/>
            <a:r>
              <a:rPr lang="tr-TR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DOĞRU CEVAP</a:t>
            </a:r>
          </a:p>
        </p:txBody>
      </p:sp>
      <p:sp>
        <p:nvSpPr>
          <p:cNvPr id="8" name="7 Sağ Ok">
            <a:hlinkClick r:id="rId4" action="ppaction://hlinksldjump"/>
          </p:cNvPr>
          <p:cNvSpPr/>
          <p:nvPr/>
        </p:nvSpPr>
        <p:spPr>
          <a:xfrm>
            <a:off x="5004048" y="2924944"/>
            <a:ext cx="3672408" cy="187220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latin typeface="ALFABET98" pitchFamily="2" charset="0"/>
              </a:rPr>
              <a:t>YENİ SORU</a:t>
            </a:r>
            <a:endParaRPr lang="tr-TR" sz="2800" b="1" dirty="0">
              <a:latin typeface="ALFABET98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45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j0214098.wav">
            <a:hlinkClick r:id="" action="ppaction://media"/>
          </p:cNvPr>
          <p:cNvPicPr>
            <a:picLocks noRot="1" noChangeAspect="1"/>
          </p:cNvPicPr>
          <p:nvPr>
            <a:wavAudioFile r:embed="rId1" name="j0214098.wav"/>
          </p:nvPr>
        </p:nvPicPr>
        <p:blipFill>
          <a:blip r:embed="rId3" cstate="print"/>
          <a:stretch>
            <a:fillRect/>
          </a:stretch>
        </p:blipFill>
        <p:spPr>
          <a:xfrm>
            <a:off x="5203304" y="3717032"/>
            <a:ext cx="304800" cy="304800"/>
          </a:xfrm>
          <a:prstGeom prst="rect">
            <a:avLst/>
          </a:prstGeom>
        </p:spPr>
      </p:pic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D2E0C0-155F-4CC7-A80B-5F2E7DC52FEF}" type="slidenum">
              <a:rPr lang="tr-TR" smtClean="0"/>
              <a:pPr/>
              <a:t>22</a:t>
            </a:fld>
            <a:endParaRPr lang="tr-TR"/>
          </a:p>
        </p:txBody>
      </p:sp>
      <p:sp>
        <p:nvSpPr>
          <p:cNvPr id="6" name="5 Dikdörtgen"/>
          <p:cNvSpPr/>
          <p:nvPr/>
        </p:nvSpPr>
        <p:spPr>
          <a:xfrm>
            <a:off x="1259632" y="764704"/>
            <a:ext cx="6696744" cy="175432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AFERİN</a:t>
            </a:r>
          </a:p>
          <a:p>
            <a:pPr algn="ctr"/>
            <a:r>
              <a:rPr lang="tr-TR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DOĞRU CEVAP</a:t>
            </a:r>
          </a:p>
        </p:txBody>
      </p:sp>
      <p:sp>
        <p:nvSpPr>
          <p:cNvPr id="8" name="7 Sağ Ok"/>
          <p:cNvSpPr/>
          <p:nvPr/>
        </p:nvSpPr>
        <p:spPr>
          <a:xfrm>
            <a:off x="5004048" y="2924944"/>
            <a:ext cx="3672408" cy="187220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latin typeface="ALFABET98" pitchFamily="2" charset="0"/>
              </a:rPr>
              <a:t>YENİ SORU</a:t>
            </a:r>
            <a:endParaRPr lang="tr-TR" sz="2800" b="1" dirty="0">
              <a:latin typeface="ALFABET98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45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j0214098.wav">
            <a:hlinkClick r:id="" action="ppaction://media"/>
          </p:cNvPr>
          <p:cNvPicPr>
            <a:picLocks noRot="1" noChangeAspect="1"/>
          </p:cNvPicPr>
          <p:nvPr>
            <a:wavAudioFile r:embed="rId1" name="j0214098.wav"/>
          </p:nvPr>
        </p:nvPicPr>
        <p:blipFill>
          <a:blip r:embed="rId3" cstate="print"/>
          <a:stretch>
            <a:fillRect/>
          </a:stretch>
        </p:blipFill>
        <p:spPr>
          <a:xfrm>
            <a:off x="5203304" y="3717032"/>
            <a:ext cx="304800" cy="304800"/>
          </a:xfrm>
          <a:prstGeom prst="rect">
            <a:avLst/>
          </a:prstGeom>
        </p:spPr>
      </p:pic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D2E0C0-155F-4CC7-A80B-5F2E7DC52FEF}" type="slidenum">
              <a:rPr lang="tr-TR" smtClean="0"/>
              <a:pPr/>
              <a:t>23</a:t>
            </a:fld>
            <a:endParaRPr lang="tr-TR"/>
          </a:p>
        </p:txBody>
      </p:sp>
      <p:sp>
        <p:nvSpPr>
          <p:cNvPr id="6" name="5 Dikdörtgen"/>
          <p:cNvSpPr/>
          <p:nvPr/>
        </p:nvSpPr>
        <p:spPr>
          <a:xfrm>
            <a:off x="1259632" y="764704"/>
            <a:ext cx="6696744" cy="175432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AFERİN</a:t>
            </a:r>
          </a:p>
          <a:p>
            <a:pPr algn="ctr"/>
            <a:r>
              <a:rPr lang="tr-TR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DOĞRU CEVAP</a:t>
            </a:r>
          </a:p>
        </p:txBody>
      </p:sp>
      <p:sp>
        <p:nvSpPr>
          <p:cNvPr id="8" name="7 Sağ Ok"/>
          <p:cNvSpPr/>
          <p:nvPr/>
        </p:nvSpPr>
        <p:spPr>
          <a:xfrm>
            <a:off x="5004048" y="2924944"/>
            <a:ext cx="3672408" cy="187220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latin typeface="ALFABET98" pitchFamily="2" charset="0"/>
              </a:rPr>
              <a:t>YENİ SORU</a:t>
            </a:r>
            <a:endParaRPr lang="tr-TR" sz="2800" b="1" dirty="0">
              <a:latin typeface="ALFABET98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45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j0214098.wav">
            <a:hlinkClick r:id="" action="ppaction://media"/>
          </p:cNvPr>
          <p:cNvPicPr>
            <a:picLocks noRot="1" noChangeAspect="1"/>
          </p:cNvPicPr>
          <p:nvPr>
            <a:wavAudioFile r:embed="rId1" name="j0214098.wav"/>
          </p:nvPr>
        </p:nvPicPr>
        <p:blipFill>
          <a:blip r:embed="rId3" cstate="print"/>
          <a:stretch>
            <a:fillRect/>
          </a:stretch>
        </p:blipFill>
        <p:spPr>
          <a:xfrm>
            <a:off x="5203304" y="3717032"/>
            <a:ext cx="304800" cy="304800"/>
          </a:xfrm>
          <a:prstGeom prst="rect">
            <a:avLst/>
          </a:prstGeom>
        </p:spPr>
      </p:pic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D2E0C0-155F-4CC7-A80B-5F2E7DC52FEF}" type="slidenum">
              <a:rPr lang="tr-TR" smtClean="0"/>
              <a:pPr/>
              <a:t>24</a:t>
            </a:fld>
            <a:endParaRPr lang="tr-TR"/>
          </a:p>
        </p:txBody>
      </p:sp>
      <p:sp>
        <p:nvSpPr>
          <p:cNvPr id="6" name="5 Dikdörtgen"/>
          <p:cNvSpPr/>
          <p:nvPr/>
        </p:nvSpPr>
        <p:spPr>
          <a:xfrm>
            <a:off x="1259632" y="764704"/>
            <a:ext cx="6696744" cy="175432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AFERİN</a:t>
            </a:r>
          </a:p>
          <a:p>
            <a:pPr algn="ctr"/>
            <a:r>
              <a:rPr lang="tr-TR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DOĞRU CEVAP</a:t>
            </a:r>
          </a:p>
        </p:txBody>
      </p:sp>
      <p:sp>
        <p:nvSpPr>
          <p:cNvPr id="8" name="7 Sağ Ok">
            <a:hlinkClick r:id="rId4" action="ppaction://hlinksldjump"/>
          </p:cNvPr>
          <p:cNvSpPr/>
          <p:nvPr/>
        </p:nvSpPr>
        <p:spPr>
          <a:xfrm>
            <a:off x="5004048" y="2924944"/>
            <a:ext cx="3672408" cy="187220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latin typeface="ALFABET98" pitchFamily="2" charset="0"/>
              </a:rPr>
              <a:t>YENİ SORU</a:t>
            </a:r>
            <a:endParaRPr lang="tr-TR" sz="2800" b="1" dirty="0">
              <a:latin typeface="ALFABET98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45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j0214098.wav">
            <a:hlinkClick r:id="" action="ppaction://media"/>
          </p:cNvPr>
          <p:cNvPicPr>
            <a:picLocks noRot="1" noChangeAspect="1"/>
          </p:cNvPicPr>
          <p:nvPr>
            <a:wavAudioFile r:embed="rId1" name="j0214098.wav"/>
          </p:nvPr>
        </p:nvPicPr>
        <p:blipFill>
          <a:blip r:embed="rId3" cstate="print"/>
          <a:stretch>
            <a:fillRect/>
          </a:stretch>
        </p:blipFill>
        <p:spPr>
          <a:xfrm>
            <a:off x="5203304" y="3717032"/>
            <a:ext cx="304800" cy="304800"/>
          </a:xfrm>
          <a:prstGeom prst="rect">
            <a:avLst/>
          </a:prstGeom>
        </p:spPr>
      </p:pic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D2E0C0-155F-4CC7-A80B-5F2E7DC52FEF}" type="slidenum">
              <a:rPr lang="tr-TR" smtClean="0"/>
              <a:pPr/>
              <a:t>25</a:t>
            </a:fld>
            <a:endParaRPr lang="tr-TR"/>
          </a:p>
        </p:txBody>
      </p:sp>
      <p:sp>
        <p:nvSpPr>
          <p:cNvPr id="6" name="5 Dikdörtgen"/>
          <p:cNvSpPr/>
          <p:nvPr/>
        </p:nvSpPr>
        <p:spPr>
          <a:xfrm>
            <a:off x="1259632" y="764704"/>
            <a:ext cx="6696744" cy="175432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AFERİN</a:t>
            </a:r>
          </a:p>
          <a:p>
            <a:pPr algn="ctr"/>
            <a:r>
              <a:rPr lang="tr-TR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DOĞRU CEVAP</a:t>
            </a:r>
          </a:p>
        </p:txBody>
      </p:sp>
      <p:sp>
        <p:nvSpPr>
          <p:cNvPr id="8" name="7 Sağ Ok">
            <a:hlinkClick r:id="rId4" action="ppaction://hlinksldjump"/>
          </p:cNvPr>
          <p:cNvSpPr/>
          <p:nvPr/>
        </p:nvSpPr>
        <p:spPr>
          <a:xfrm>
            <a:off x="5004048" y="2924944"/>
            <a:ext cx="3672408" cy="187220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latin typeface="ALFABET98" pitchFamily="2" charset="0"/>
              </a:rPr>
              <a:t>YENİ SORU</a:t>
            </a:r>
            <a:endParaRPr lang="tr-TR" sz="2800" b="1" dirty="0">
              <a:latin typeface="ALFABET98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45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j0214098.wav">
            <a:hlinkClick r:id="" action="ppaction://media"/>
          </p:cNvPr>
          <p:cNvPicPr>
            <a:picLocks noRot="1" noChangeAspect="1"/>
          </p:cNvPicPr>
          <p:nvPr>
            <a:wavAudioFile r:embed="rId1" name="j0214098.wav"/>
          </p:nvPr>
        </p:nvPicPr>
        <p:blipFill>
          <a:blip r:embed="rId3" cstate="print"/>
          <a:stretch>
            <a:fillRect/>
          </a:stretch>
        </p:blipFill>
        <p:spPr>
          <a:xfrm>
            <a:off x="5203304" y="3717032"/>
            <a:ext cx="304800" cy="304800"/>
          </a:xfrm>
          <a:prstGeom prst="rect">
            <a:avLst/>
          </a:prstGeom>
        </p:spPr>
      </p:pic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D2E0C0-155F-4CC7-A80B-5F2E7DC52FEF}" type="slidenum">
              <a:rPr lang="tr-TR" smtClean="0"/>
              <a:pPr/>
              <a:t>26</a:t>
            </a:fld>
            <a:endParaRPr lang="tr-TR"/>
          </a:p>
        </p:txBody>
      </p:sp>
      <p:sp>
        <p:nvSpPr>
          <p:cNvPr id="6" name="5 Dikdörtgen"/>
          <p:cNvSpPr/>
          <p:nvPr/>
        </p:nvSpPr>
        <p:spPr>
          <a:xfrm>
            <a:off x="1259632" y="764704"/>
            <a:ext cx="6696744" cy="175432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AFERİN</a:t>
            </a:r>
          </a:p>
          <a:p>
            <a:pPr algn="ctr"/>
            <a:r>
              <a:rPr lang="tr-TR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DOĞRU CEVAP</a:t>
            </a:r>
          </a:p>
        </p:txBody>
      </p:sp>
      <p:sp>
        <p:nvSpPr>
          <p:cNvPr id="8" name="7 Sağ Ok">
            <a:hlinkClick r:id="rId4" action="ppaction://hlinksldjump"/>
          </p:cNvPr>
          <p:cNvSpPr/>
          <p:nvPr/>
        </p:nvSpPr>
        <p:spPr>
          <a:xfrm>
            <a:off x="5004048" y="2924944"/>
            <a:ext cx="3672408" cy="187220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latin typeface="ALFABET98" pitchFamily="2" charset="0"/>
              </a:rPr>
              <a:t>YENİ SORU</a:t>
            </a:r>
            <a:endParaRPr lang="tr-TR" sz="2800" b="1" dirty="0">
              <a:latin typeface="ALFABET98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45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j0214098.wav">
            <a:hlinkClick r:id="" action="ppaction://media"/>
          </p:cNvPr>
          <p:cNvPicPr>
            <a:picLocks noRot="1" noChangeAspect="1"/>
          </p:cNvPicPr>
          <p:nvPr>
            <a:wavAudioFile r:embed="rId1" name="j0214098.wav"/>
          </p:nvPr>
        </p:nvPicPr>
        <p:blipFill>
          <a:blip r:embed="rId3" cstate="print"/>
          <a:stretch>
            <a:fillRect/>
          </a:stretch>
        </p:blipFill>
        <p:spPr>
          <a:xfrm>
            <a:off x="5203304" y="3717032"/>
            <a:ext cx="304800" cy="304800"/>
          </a:xfrm>
          <a:prstGeom prst="rect">
            <a:avLst/>
          </a:prstGeom>
        </p:spPr>
      </p:pic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D2E0C0-155F-4CC7-A80B-5F2E7DC52FEF}" type="slidenum">
              <a:rPr lang="tr-TR" smtClean="0"/>
              <a:pPr/>
              <a:t>27</a:t>
            </a:fld>
            <a:endParaRPr lang="tr-TR"/>
          </a:p>
        </p:txBody>
      </p:sp>
      <p:sp>
        <p:nvSpPr>
          <p:cNvPr id="6" name="5 Dikdörtgen"/>
          <p:cNvSpPr/>
          <p:nvPr/>
        </p:nvSpPr>
        <p:spPr>
          <a:xfrm>
            <a:off x="1259632" y="764704"/>
            <a:ext cx="6696744" cy="175432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AFERİN</a:t>
            </a:r>
          </a:p>
          <a:p>
            <a:pPr algn="ctr"/>
            <a:r>
              <a:rPr lang="tr-TR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DOĞRU CEVAP</a:t>
            </a:r>
          </a:p>
        </p:txBody>
      </p:sp>
      <p:sp>
        <p:nvSpPr>
          <p:cNvPr id="8" name="7 Sağ Ok">
            <a:hlinkClick r:id="rId4" action="ppaction://hlinksldjump"/>
          </p:cNvPr>
          <p:cNvSpPr/>
          <p:nvPr/>
        </p:nvSpPr>
        <p:spPr>
          <a:xfrm>
            <a:off x="5004048" y="2924944"/>
            <a:ext cx="3672408" cy="187220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latin typeface="ALFABET98" pitchFamily="2" charset="0"/>
              </a:rPr>
              <a:t>YENİ SORU</a:t>
            </a:r>
            <a:endParaRPr lang="tr-TR" sz="2800" b="1" dirty="0">
              <a:latin typeface="ALFABET98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45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j0214098.wav">
            <a:hlinkClick r:id="" action="ppaction://media"/>
          </p:cNvPr>
          <p:cNvPicPr>
            <a:picLocks noRot="1" noChangeAspect="1"/>
          </p:cNvPicPr>
          <p:nvPr>
            <a:wavAudioFile r:embed="rId1" name="j0214098.wav"/>
          </p:nvPr>
        </p:nvPicPr>
        <p:blipFill>
          <a:blip r:embed="rId3" cstate="print"/>
          <a:stretch>
            <a:fillRect/>
          </a:stretch>
        </p:blipFill>
        <p:spPr>
          <a:xfrm>
            <a:off x="5203304" y="3717032"/>
            <a:ext cx="304800" cy="304800"/>
          </a:xfrm>
          <a:prstGeom prst="rect">
            <a:avLst/>
          </a:prstGeom>
        </p:spPr>
      </p:pic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D2E0C0-155F-4CC7-A80B-5F2E7DC52FEF}" type="slidenum">
              <a:rPr lang="tr-TR" smtClean="0"/>
              <a:pPr/>
              <a:t>28</a:t>
            </a:fld>
            <a:endParaRPr lang="tr-TR"/>
          </a:p>
        </p:txBody>
      </p:sp>
      <p:sp>
        <p:nvSpPr>
          <p:cNvPr id="6" name="5 Dikdörtgen"/>
          <p:cNvSpPr/>
          <p:nvPr/>
        </p:nvSpPr>
        <p:spPr>
          <a:xfrm>
            <a:off x="1259632" y="764704"/>
            <a:ext cx="6696744" cy="175432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AFERİN</a:t>
            </a:r>
          </a:p>
          <a:p>
            <a:pPr algn="ctr"/>
            <a:r>
              <a:rPr lang="tr-TR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DOĞRU CEVAP</a:t>
            </a:r>
          </a:p>
        </p:txBody>
      </p:sp>
      <p:sp>
        <p:nvSpPr>
          <p:cNvPr id="8" name="7 Sağ Ok">
            <a:hlinkClick r:id="rId4" action="ppaction://hlinksldjump"/>
          </p:cNvPr>
          <p:cNvSpPr/>
          <p:nvPr/>
        </p:nvSpPr>
        <p:spPr>
          <a:xfrm>
            <a:off x="5004048" y="2924944"/>
            <a:ext cx="3672408" cy="187220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latin typeface="ALFABET98" pitchFamily="2" charset="0"/>
              </a:rPr>
              <a:t>YENİ SORU</a:t>
            </a:r>
            <a:endParaRPr lang="tr-TR" sz="2800" b="1" dirty="0">
              <a:latin typeface="ALFABET98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45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j0214098.wav">
            <a:hlinkClick r:id="" action="ppaction://media"/>
          </p:cNvPr>
          <p:cNvPicPr>
            <a:picLocks noRot="1" noChangeAspect="1"/>
          </p:cNvPicPr>
          <p:nvPr>
            <a:wavAudioFile r:embed="rId1" name="j0214098.wav"/>
          </p:nvPr>
        </p:nvPicPr>
        <p:blipFill>
          <a:blip r:embed="rId3" cstate="print"/>
          <a:stretch>
            <a:fillRect/>
          </a:stretch>
        </p:blipFill>
        <p:spPr>
          <a:xfrm>
            <a:off x="5203304" y="3717032"/>
            <a:ext cx="304800" cy="304800"/>
          </a:xfrm>
          <a:prstGeom prst="rect">
            <a:avLst/>
          </a:prstGeom>
        </p:spPr>
      </p:pic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D2E0C0-155F-4CC7-A80B-5F2E7DC52FEF}" type="slidenum">
              <a:rPr lang="tr-TR" smtClean="0"/>
              <a:pPr/>
              <a:t>29</a:t>
            </a:fld>
            <a:endParaRPr lang="tr-TR"/>
          </a:p>
        </p:txBody>
      </p:sp>
      <p:sp>
        <p:nvSpPr>
          <p:cNvPr id="6" name="5 Dikdörtgen"/>
          <p:cNvSpPr/>
          <p:nvPr/>
        </p:nvSpPr>
        <p:spPr>
          <a:xfrm>
            <a:off x="1259632" y="764704"/>
            <a:ext cx="6696744" cy="175432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AFERİN</a:t>
            </a:r>
          </a:p>
          <a:p>
            <a:pPr algn="ctr"/>
            <a:r>
              <a:rPr lang="tr-TR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DOĞRU CEVAP</a:t>
            </a:r>
          </a:p>
        </p:txBody>
      </p:sp>
      <p:sp>
        <p:nvSpPr>
          <p:cNvPr id="8" name="7 Sağ Ok">
            <a:hlinkClick r:id="rId4" action="ppaction://hlinksldjump"/>
          </p:cNvPr>
          <p:cNvSpPr/>
          <p:nvPr/>
        </p:nvSpPr>
        <p:spPr>
          <a:xfrm>
            <a:off x="5004048" y="2924944"/>
            <a:ext cx="3672408" cy="187220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latin typeface="ALFABET98" pitchFamily="2" charset="0"/>
              </a:rPr>
              <a:t>YENİ SORU</a:t>
            </a:r>
            <a:endParaRPr lang="tr-TR" sz="2800" b="1" dirty="0">
              <a:latin typeface="ALFABET98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45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D2E0C0-155F-4CC7-A80B-5F2E7DC52FEF}" type="slidenum">
              <a:rPr lang="tr-TR" smtClean="0"/>
              <a:pPr/>
              <a:t>3</a:t>
            </a:fld>
            <a:endParaRPr lang="tr-TR"/>
          </a:p>
        </p:txBody>
      </p:sp>
      <p:sp>
        <p:nvSpPr>
          <p:cNvPr id="7" name="6 Dikdörtgen"/>
          <p:cNvSpPr/>
          <p:nvPr/>
        </p:nvSpPr>
        <p:spPr>
          <a:xfrm>
            <a:off x="395536" y="908720"/>
            <a:ext cx="8352928" cy="136815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000" dirty="0" smtClean="0">
                <a:latin typeface="ALFABET98" pitchFamily="2" charset="0"/>
              </a:rPr>
              <a:t>Aşağıdakilerden hangisinde 16 TL vardır?</a:t>
            </a:r>
            <a:endParaRPr lang="tr-TR" sz="4000" dirty="0">
              <a:latin typeface="ALFABET98" pitchFamily="2" charset="0"/>
            </a:endParaRPr>
          </a:p>
        </p:txBody>
      </p:sp>
      <p:sp>
        <p:nvSpPr>
          <p:cNvPr id="8" name="7 Metin kutusu"/>
          <p:cNvSpPr txBox="1"/>
          <p:nvPr/>
        </p:nvSpPr>
        <p:spPr>
          <a:xfrm>
            <a:off x="179512" y="3067213"/>
            <a:ext cx="8568952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 smtClean="0"/>
              <a:t>A)                   B)                    C)   </a:t>
            </a:r>
          </a:p>
          <a:p>
            <a:endParaRPr lang="tr-TR" sz="4000" dirty="0"/>
          </a:p>
          <a:p>
            <a:endParaRPr lang="tr-TR" sz="4000" dirty="0" smtClean="0"/>
          </a:p>
          <a:p>
            <a:endParaRPr lang="tr-TR" sz="4000" dirty="0"/>
          </a:p>
          <a:p>
            <a:r>
              <a:rPr lang="tr-TR" sz="4000" dirty="0" smtClean="0"/>
              <a:t> </a:t>
            </a:r>
            <a:endParaRPr lang="tr-TR" sz="4000" dirty="0"/>
          </a:p>
        </p:txBody>
      </p:sp>
      <p:pic>
        <p:nvPicPr>
          <p:cNvPr id="11" name="Picture 3" descr="C:\Users\sınıf\Desktop\10 TL.jp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04248" y="3140968"/>
            <a:ext cx="1961864" cy="1008112"/>
          </a:xfrm>
          <a:prstGeom prst="rect">
            <a:avLst/>
          </a:prstGeom>
          <a:noFill/>
        </p:spPr>
      </p:pic>
      <p:pic>
        <p:nvPicPr>
          <p:cNvPr id="12" name="Picture 9" descr="C:\Users\sınıf\Desktop\1 TL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91880" y="4149080"/>
            <a:ext cx="1028700" cy="1066800"/>
          </a:xfrm>
          <a:prstGeom prst="rect">
            <a:avLst/>
          </a:prstGeom>
          <a:noFill/>
        </p:spPr>
      </p:pic>
      <p:pic>
        <p:nvPicPr>
          <p:cNvPr id="13" name="Picture 4" descr="C:\Users\sınıf\Desktop\5 TL.jp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779912" y="3140968"/>
            <a:ext cx="2037334" cy="1008111"/>
          </a:xfrm>
          <a:prstGeom prst="rect">
            <a:avLst/>
          </a:prstGeom>
          <a:noFill/>
        </p:spPr>
      </p:pic>
      <p:pic>
        <p:nvPicPr>
          <p:cNvPr id="14" name="Picture 9" descr="C:\Users\sınıf\Desktop\1 TL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4008" y="4162400"/>
            <a:ext cx="1028700" cy="1066800"/>
          </a:xfrm>
          <a:prstGeom prst="rect">
            <a:avLst/>
          </a:prstGeom>
          <a:noFill/>
        </p:spPr>
      </p:pic>
      <p:cxnSp>
        <p:nvCxnSpPr>
          <p:cNvPr id="16" name="15 Düz Bağlayıcı"/>
          <p:cNvCxnSpPr/>
          <p:nvPr/>
        </p:nvCxnSpPr>
        <p:spPr>
          <a:xfrm>
            <a:off x="2987824" y="3068960"/>
            <a:ext cx="0" cy="3168352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16 Düz Bağlayıcı"/>
          <p:cNvCxnSpPr/>
          <p:nvPr/>
        </p:nvCxnSpPr>
        <p:spPr>
          <a:xfrm>
            <a:off x="6012160" y="3068960"/>
            <a:ext cx="0" cy="3168352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Picture 3" descr="C:\Users\sınıf\Desktop\10 TL.jpg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3140968"/>
            <a:ext cx="1961864" cy="1008112"/>
          </a:xfrm>
          <a:prstGeom prst="rect">
            <a:avLst/>
          </a:prstGeom>
          <a:noFill/>
        </p:spPr>
      </p:pic>
      <p:pic>
        <p:nvPicPr>
          <p:cNvPr id="19" name="Picture 4" descr="C:\Users\sınıf\Desktop\5 TL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27584" y="4149081"/>
            <a:ext cx="2037334" cy="1008111"/>
          </a:xfrm>
          <a:prstGeom prst="rect">
            <a:avLst/>
          </a:prstGeom>
          <a:noFill/>
        </p:spPr>
      </p:pic>
      <p:pic>
        <p:nvPicPr>
          <p:cNvPr id="20" name="Picture 9" descr="C:\Users\sınıf\Desktop\1 TL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5576" y="5157192"/>
            <a:ext cx="1028700" cy="1066800"/>
          </a:xfrm>
          <a:prstGeom prst="rect">
            <a:avLst/>
          </a:prstGeom>
          <a:noFill/>
        </p:spPr>
      </p:pic>
      <p:pic>
        <p:nvPicPr>
          <p:cNvPr id="21" name="Picture 7" descr="C:\Users\sınıf\Desktop\10 KRŞ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660232" y="5301208"/>
            <a:ext cx="1163206" cy="1080120"/>
          </a:xfrm>
          <a:prstGeom prst="rect">
            <a:avLst/>
          </a:prstGeom>
          <a:noFill/>
        </p:spPr>
      </p:pic>
      <p:pic>
        <p:nvPicPr>
          <p:cNvPr id="22" name="Picture 4" descr="C:\Users\sınıf\Desktop\5 TL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732240" y="4293096"/>
            <a:ext cx="2037334" cy="1008111"/>
          </a:xfrm>
          <a:prstGeom prst="rect">
            <a:avLst/>
          </a:prstGeom>
          <a:noFill/>
        </p:spPr>
      </p:pic>
      <p:sp>
        <p:nvSpPr>
          <p:cNvPr id="23" name="2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j0214098.wav">
            <a:hlinkClick r:id="" action="ppaction://media"/>
          </p:cNvPr>
          <p:cNvPicPr>
            <a:picLocks noRot="1" noChangeAspect="1"/>
          </p:cNvPicPr>
          <p:nvPr>
            <a:wavAudioFile r:embed="rId1" name="j0214098.wav"/>
          </p:nvPr>
        </p:nvPicPr>
        <p:blipFill>
          <a:blip r:embed="rId3" cstate="print"/>
          <a:stretch>
            <a:fillRect/>
          </a:stretch>
        </p:blipFill>
        <p:spPr>
          <a:xfrm>
            <a:off x="5203304" y="3717032"/>
            <a:ext cx="304800" cy="304800"/>
          </a:xfrm>
          <a:prstGeom prst="rect">
            <a:avLst/>
          </a:prstGeom>
        </p:spPr>
      </p:pic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D2E0C0-155F-4CC7-A80B-5F2E7DC52FEF}" type="slidenum">
              <a:rPr lang="tr-TR" smtClean="0"/>
              <a:pPr/>
              <a:t>30</a:t>
            </a:fld>
            <a:endParaRPr lang="tr-TR"/>
          </a:p>
        </p:txBody>
      </p:sp>
      <p:sp>
        <p:nvSpPr>
          <p:cNvPr id="6" name="5 Dikdörtgen"/>
          <p:cNvSpPr/>
          <p:nvPr/>
        </p:nvSpPr>
        <p:spPr>
          <a:xfrm>
            <a:off x="1259632" y="764704"/>
            <a:ext cx="6696744" cy="175432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AFERİN</a:t>
            </a:r>
          </a:p>
          <a:p>
            <a:pPr algn="ctr"/>
            <a:r>
              <a:rPr lang="tr-TR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DOĞRU CEVAP</a:t>
            </a:r>
          </a:p>
        </p:txBody>
      </p:sp>
      <p:sp>
        <p:nvSpPr>
          <p:cNvPr id="8" name="7 Sağ Ok"/>
          <p:cNvSpPr/>
          <p:nvPr/>
        </p:nvSpPr>
        <p:spPr>
          <a:xfrm>
            <a:off x="5004048" y="2924944"/>
            <a:ext cx="3672408" cy="187220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latin typeface="ALFABET98" pitchFamily="2" charset="0"/>
              </a:rPr>
              <a:t>YENİ SORU</a:t>
            </a:r>
            <a:endParaRPr lang="tr-TR" sz="2800" b="1" dirty="0">
              <a:latin typeface="ALFABET98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45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395536" y="908720"/>
            <a:ext cx="8352928" cy="25922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5" name="Picture 4" descr="C:\Users\sınıf\Desktop\5 T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052737"/>
            <a:ext cx="2910480" cy="1440160"/>
          </a:xfrm>
          <a:prstGeom prst="rect">
            <a:avLst/>
          </a:prstGeom>
          <a:noFill/>
        </p:spPr>
      </p:pic>
      <p:pic>
        <p:nvPicPr>
          <p:cNvPr id="2050" name="Picture 2" descr="C:\Users\sınıf\Desktop\1YT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51920" y="1124744"/>
            <a:ext cx="1028700" cy="1066800"/>
          </a:xfrm>
          <a:prstGeom prst="rect">
            <a:avLst/>
          </a:prstGeom>
          <a:noFill/>
        </p:spPr>
      </p:pic>
      <p:pic>
        <p:nvPicPr>
          <p:cNvPr id="8" name="Picture 2" descr="C:\Users\sınıf\Desktop\1YT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8064" y="1124744"/>
            <a:ext cx="1028700" cy="1066800"/>
          </a:xfrm>
          <a:prstGeom prst="rect">
            <a:avLst/>
          </a:prstGeom>
          <a:noFill/>
        </p:spPr>
      </p:pic>
      <p:pic>
        <p:nvPicPr>
          <p:cNvPr id="9" name="Picture 2" descr="C:\Users\sınıf\Desktop\1YT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44208" y="1124744"/>
            <a:ext cx="1028700" cy="1066800"/>
          </a:xfrm>
          <a:prstGeom prst="rect">
            <a:avLst/>
          </a:prstGeom>
          <a:noFill/>
        </p:spPr>
      </p:pic>
      <p:sp>
        <p:nvSpPr>
          <p:cNvPr id="10" name="9 Metin kutusu"/>
          <p:cNvSpPr txBox="1"/>
          <p:nvPr/>
        </p:nvSpPr>
        <p:spPr>
          <a:xfrm>
            <a:off x="539552" y="3861048"/>
            <a:ext cx="78488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 smtClean="0">
                <a:latin typeface="ALFABET98" pitchFamily="2" charset="0"/>
                <a:cs typeface="Aharoni" pitchFamily="2" charset="-79"/>
              </a:rPr>
              <a:t>Yukarıdaki paranın değeri nedir?</a:t>
            </a:r>
            <a:endParaRPr lang="tr-TR" sz="4000" dirty="0">
              <a:latin typeface="ALFABET98" pitchFamily="2" charset="0"/>
              <a:cs typeface="Aharoni" pitchFamily="2" charset="-79"/>
            </a:endParaRPr>
          </a:p>
        </p:txBody>
      </p:sp>
      <p:sp>
        <p:nvSpPr>
          <p:cNvPr id="11" name="10 Yuvarlatılmış Dikdörtgen">
            <a:hlinkClick r:id="rId4" action="ppaction://hlinksldjump"/>
          </p:cNvPr>
          <p:cNvSpPr/>
          <p:nvPr/>
        </p:nvSpPr>
        <p:spPr>
          <a:xfrm>
            <a:off x="467544" y="4941168"/>
            <a:ext cx="2160240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400" dirty="0" smtClean="0">
                <a:latin typeface="ALFABET98" pitchFamily="2" charset="0"/>
              </a:rPr>
              <a:t>8 TL </a:t>
            </a:r>
            <a:endParaRPr lang="tr-TR" sz="4400" dirty="0">
              <a:latin typeface="ALFABET98" pitchFamily="2" charset="0"/>
            </a:endParaRPr>
          </a:p>
        </p:txBody>
      </p:sp>
      <p:sp>
        <p:nvSpPr>
          <p:cNvPr id="12" name="11 Yuvarlatılmış Dikdörtgen">
            <a:hlinkClick r:id="rId5" action="ppaction://hlinksldjump"/>
          </p:cNvPr>
          <p:cNvSpPr/>
          <p:nvPr/>
        </p:nvSpPr>
        <p:spPr>
          <a:xfrm>
            <a:off x="3419872" y="4941168"/>
            <a:ext cx="2160240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400" dirty="0" smtClean="0">
                <a:latin typeface="ALFABET98" pitchFamily="2" charset="0"/>
              </a:rPr>
              <a:t>8kuruş </a:t>
            </a:r>
            <a:endParaRPr lang="tr-TR" sz="4400" dirty="0">
              <a:latin typeface="ALFABET98" pitchFamily="2" charset="0"/>
            </a:endParaRPr>
          </a:p>
        </p:txBody>
      </p:sp>
      <p:sp>
        <p:nvSpPr>
          <p:cNvPr id="13" name="12 Yuvarlatılmış Dikdörtgen">
            <a:hlinkClick r:id="rId5" action="ppaction://hlinksldjump"/>
          </p:cNvPr>
          <p:cNvSpPr/>
          <p:nvPr/>
        </p:nvSpPr>
        <p:spPr>
          <a:xfrm>
            <a:off x="6156176" y="4941168"/>
            <a:ext cx="2160240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400" dirty="0" smtClean="0">
                <a:latin typeface="ALFABET98" pitchFamily="2" charset="0"/>
              </a:rPr>
              <a:t>5 TL </a:t>
            </a:r>
            <a:endParaRPr lang="tr-TR" sz="4400" dirty="0">
              <a:latin typeface="ALFABET98" pitchFamily="2" charset="0"/>
            </a:endParaRPr>
          </a:p>
        </p:txBody>
      </p:sp>
      <p:sp>
        <p:nvSpPr>
          <p:cNvPr id="14" name="1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D2E0C0-155F-4CC7-A80B-5F2E7DC52FEF}" type="slidenum">
              <a:rPr lang="tr-TR" smtClean="0"/>
              <a:pPr/>
              <a:t>4</a:t>
            </a:fld>
            <a:endParaRPr lang="tr-TR"/>
          </a:p>
        </p:txBody>
      </p:sp>
      <p:sp>
        <p:nvSpPr>
          <p:cNvPr id="16" name="1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395536" y="908720"/>
            <a:ext cx="8352928" cy="29523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5" name="Picture 4" descr="C:\Users\sınıf\Desktop\5 T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994906"/>
            <a:ext cx="2736304" cy="1353974"/>
          </a:xfrm>
          <a:prstGeom prst="rect">
            <a:avLst/>
          </a:prstGeom>
          <a:noFill/>
        </p:spPr>
      </p:pic>
      <p:pic>
        <p:nvPicPr>
          <p:cNvPr id="2050" name="Picture 2" descr="C:\Users\sınıf\Desktop\1YT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51920" y="1124744"/>
            <a:ext cx="1028700" cy="1066800"/>
          </a:xfrm>
          <a:prstGeom prst="rect">
            <a:avLst/>
          </a:prstGeom>
          <a:noFill/>
        </p:spPr>
      </p:pic>
      <p:pic>
        <p:nvPicPr>
          <p:cNvPr id="8" name="Picture 2" descr="C:\Users\sınıf\Desktop\1YT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8064" y="1124744"/>
            <a:ext cx="1028700" cy="1066800"/>
          </a:xfrm>
          <a:prstGeom prst="rect">
            <a:avLst/>
          </a:prstGeom>
          <a:noFill/>
        </p:spPr>
      </p:pic>
      <p:pic>
        <p:nvPicPr>
          <p:cNvPr id="9" name="Picture 2" descr="C:\Users\sınıf\Desktop\1YT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44208" y="1124744"/>
            <a:ext cx="1028700" cy="1066800"/>
          </a:xfrm>
          <a:prstGeom prst="rect">
            <a:avLst/>
          </a:prstGeom>
          <a:noFill/>
        </p:spPr>
      </p:pic>
      <p:sp>
        <p:nvSpPr>
          <p:cNvPr id="10" name="9 Metin kutusu"/>
          <p:cNvSpPr txBox="1"/>
          <p:nvPr/>
        </p:nvSpPr>
        <p:spPr>
          <a:xfrm>
            <a:off x="539552" y="3861048"/>
            <a:ext cx="78488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 smtClean="0">
                <a:latin typeface="ALFABET98" pitchFamily="2" charset="0"/>
                <a:cs typeface="Aharoni" pitchFamily="2" charset="-79"/>
              </a:rPr>
              <a:t>Yukarıdaki paranın değeri nedir?</a:t>
            </a:r>
            <a:endParaRPr lang="tr-TR" sz="4000" dirty="0">
              <a:latin typeface="ALFABET98" pitchFamily="2" charset="0"/>
              <a:cs typeface="Aharoni" pitchFamily="2" charset="-79"/>
            </a:endParaRPr>
          </a:p>
        </p:txBody>
      </p:sp>
      <p:sp>
        <p:nvSpPr>
          <p:cNvPr id="11" name="10 Yuvarlatılmış Dikdörtgen">
            <a:hlinkClick r:id="rId4" action="ppaction://hlinksldjump"/>
          </p:cNvPr>
          <p:cNvSpPr/>
          <p:nvPr/>
        </p:nvSpPr>
        <p:spPr>
          <a:xfrm>
            <a:off x="467544" y="4941168"/>
            <a:ext cx="2160240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600" dirty="0" smtClean="0">
                <a:latin typeface="ALFABET98" pitchFamily="2" charset="0"/>
              </a:rPr>
              <a:t>13 kuruş </a:t>
            </a:r>
            <a:endParaRPr lang="tr-TR" sz="3600" dirty="0">
              <a:latin typeface="ALFABET98" pitchFamily="2" charset="0"/>
            </a:endParaRPr>
          </a:p>
        </p:txBody>
      </p:sp>
      <p:sp>
        <p:nvSpPr>
          <p:cNvPr id="12" name="11 Yuvarlatılmış Dikdörtgen">
            <a:hlinkClick r:id="rId4" action="ppaction://hlinksldjump"/>
          </p:cNvPr>
          <p:cNvSpPr/>
          <p:nvPr/>
        </p:nvSpPr>
        <p:spPr>
          <a:xfrm>
            <a:off x="3419872" y="4941168"/>
            <a:ext cx="2160240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600" dirty="0" smtClean="0">
                <a:latin typeface="ALFABET98" pitchFamily="2" charset="0"/>
              </a:rPr>
              <a:t>12 kuruş </a:t>
            </a:r>
            <a:endParaRPr lang="tr-TR" sz="3600" dirty="0">
              <a:latin typeface="ALFABET98" pitchFamily="2" charset="0"/>
            </a:endParaRPr>
          </a:p>
        </p:txBody>
      </p:sp>
      <p:sp>
        <p:nvSpPr>
          <p:cNvPr id="13" name="12 Yuvarlatılmış Dikdörtgen">
            <a:hlinkClick r:id="rId5" action="ppaction://hlinksldjump"/>
          </p:cNvPr>
          <p:cNvSpPr/>
          <p:nvPr/>
        </p:nvSpPr>
        <p:spPr>
          <a:xfrm>
            <a:off x="6156176" y="4941168"/>
            <a:ext cx="2160240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600" dirty="0" smtClean="0">
                <a:latin typeface="ALFABET98" pitchFamily="2" charset="0"/>
              </a:rPr>
              <a:t>18 TL </a:t>
            </a:r>
            <a:endParaRPr lang="tr-TR" sz="3600" dirty="0">
              <a:latin typeface="ALFABET98" pitchFamily="2" charset="0"/>
            </a:endParaRPr>
          </a:p>
        </p:txBody>
      </p:sp>
      <p:pic>
        <p:nvPicPr>
          <p:cNvPr id="15" name="Picture 3" descr="C:\Users\sınıf\Desktop\10 TL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3568" y="2420888"/>
            <a:ext cx="2736304" cy="1369059"/>
          </a:xfrm>
          <a:prstGeom prst="rect">
            <a:avLst/>
          </a:prstGeom>
          <a:noFill/>
        </p:spPr>
      </p:pic>
      <p:sp>
        <p:nvSpPr>
          <p:cNvPr id="16" name="1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D2E0C0-155F-4CC7-A80B-5F2E7DC52FEF}" type="slidenum">
              <a:rPr lang="tr-TR" smtClean="0"/>
              <a:pPr/>
              <a:t>5</a:t>
            </a:fld>
            <a:endParaRPr lang="tr-TR"/>
          </a:p>
        </p:txBody>
      </p:sp>
      <p:sp>
        <p:nvSpPr>
          <p:cNvPr id="14" name="1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395536" y="908720"/>
            <a:ext cx="8352928" cy="29523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5" name="Picture 4" descr="C:\Users\sınıf\Desktop\5 T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994906"/>
            <a:ext cx="2736304" cy="1353974"/>
          </a:xfrm>
          <a:prstGeom prst="rect">
            <a:avLst/>
          </a:prstGeom>
          <a:noFill/>
        </p:spPr>
      </p:pic>
      <p:pic>
        <p:nvPicPr>
          <p:cNvPr id="2050" name="Picture 2" descr="C:\Users\sınıf\Desktop\1YT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51920" y="1124744"/>
            <a:ext cx="1028700" cy="1066800"/>
          </a:xfrm>
          <a:prstGeom prst="rect">
            <a:avLst/>
          </a:prstGeom>
          <a:noFill/>
        </p:spPr>
      </p:pic>
      <p:pic>
        <p:nvPicPr>
          <p:cNvPr id="8" name="Picture 2" descr="C:\Users\sınıf\Desktop\1YT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8064" y="1124744"/>
            <a:ext cx="1028700" cy="1066800"/>
          </a:xfrm>
          <a:prstGeom prst="rect">
            <a:avLst/>
          </a:prstGeom>
          <a:noFill/>
        </p:spPr>
      </p:pic>
      <p:pic>
        <p:nvPicPr>
          <p:cNvPr id="9" name="Picture 2" descr="C:\Users\sınıf\Desktop\1YT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44208" y="1124744"/>
            <a:ext cx="1028700" cy="1066800"/>
          </a:xfrm>
          <a:prstGeom prst="rect">
            <a:avLst/>
          </a:prstGeom>
          <a:noFill/>
        </p:spPr>
      </p:pic>
      <p:sp>
        <p:nvSpPr>
          <p:cNvPr id="10" name="9 Metin kutusu"/>
          <p:cNvSpPr txBox="1"/>
          <p:nvPr/>
        </p:nvSpPr>
        <p:spPr>
          <a:xfrm>
            <a:off x="539552" y="3861048"/>
            <a:ext cx="78488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 smtClean="0">
                <a:latin typeface="ALFABET98" pitchFamily="2" charset="0"/>
                <a:cs typeface="Aharoni" pitchFamily="2" charset="-79"/>
              </a:rPr>
              <a:t>Yukarıdaki paranın değeri nedir?</a:t>
            </a:r>
            <a:endParaRPr lang="tr-TR" sz="4000" dirty="0">
              <a:latin typeface="ALFABET98" pitchFamily="2" charset="0"/>
              <a:cs typeface="Aharoni" pitchFamily="2" charset="-79"/>
            </a:endParaRPr>
          </a:p>
        </p:txBody>
      </p:sp>
      <p:sp>
        <p:nvSpPr>
          <p:cNvPr id="11" name="10 Yuvarlatılmış Dikdörtgen">
            <a:hlinkClick r:id="rId4" action="ppaction://hlinksldjump"/>
          </p:cNvPr>
          <p:cNvSpPr/>
          <p:nvPr/>
        </p:nvSpPr>
        <p:spPr>
          <a:xfrm>
            <a:off x="467544" y="4941168"/>
            <a:ext cx="2160240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600" dirty="0" smtClean="0">
                <a:latin typeface="ALFABET98" pitchFamily="2" charset="0"/>
              </a:rPr>
              <a:t>15 TL </a:t>
            </a:r>
            <a:endParaRPr lang="tr-TR" sz="3600" dirty="0">
              <a:latin typeface="ALFABET98" pitchFamily="2" charset="0"/>
            </a:endParaRPr>
          </a:p>
        </p:txBody>
      </p:sp>
      <p:sp>
        <p:nvSpPr>
          <p:cNvPr id="12" name="11 Yuvarlatılmış Dikdörtgen">
            <a:hlinkClick r:id="rId5" action="ppaction://hlinksldjump"/>
          </p:cNvPr>
          <p:cNvSpPr/>
          <p:nvPr/>
        </p:nvSpPr>
        <p:spPr>
          <a:xfrm>
            <a:off x="3419872" y="4941168"/>
            <a:ext cx="2160240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600" dirty="0" smtClean="0">
                <a:latin typeface="ALFABET98" pitchFamily="2" charset="0"/>
              </a:rPr>
              <a:t>12 kuruş </a:t>
            </a:r>
            <a:endParaRPr lang="tr-TR" sz="3600" dirty="0">
              <a:latin typeface="ALFABET98" pitchFamily="2" charset="0"/>
            </a:endParaRPr>
          </a:p>
        </p:txBody>
      </p:sp>
      <p:sp>
        <p:nvSpPr>
          <p:cNvPr id="13" name="12 Yuvarlatılmış Dikdörtgen">
            <a:hlinkClick r:id="rId5" action="ppaction://hlinksldjump"/>
          </p:cNvPr>
          <p:cNvSpPr/>
          <p:nvPr/>
        </p:nvSpPr>
        <p:spPr>
          <a:xfrm>
            <a:off x="6156176" y="4941168"/>
            <a:ext cx="2160240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600" dirty="0" smtClean="0">
                <a:latin typeface="ALFABET98" pitchFamily="2" charset="0"/>
              </a:rPr>
              <a:t>18 TL </a:t>
            </a:r>
            <a:endParaRPr lang="tr-TR" sz="3600" dirty="0">
              <a:latin typeface="ALFABET98" pitchFamily="2" charset="0"/>
            </a:endParaRPr>
          </a:p>
        </p:txBody>
      </p:sp>
      <p:pic>
        <p:nvPicPr>
          <p:cNvPr id="14" name="Picture 4" descr="C:\Users\sınıf\Desktop\5 T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2420888"/>
            <a:ext cx="2736304" cy="1353974"/>
          </a:xfrm>
          <a:prstGeom prst="rect">
            <a:avLst/>
          </a:prstGeom>
          <a:noFill/>
        </p:spPr>
      </p:pic>
      <p:pic>
        <p:nvPicPr>
          <p:cNvPr id="16" name="Picture 2" descr="C:\Users\sınıf\Desktop\1YT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79912" y="2492896"/>
            <a:ext cx="1028700" cy="1066800"/>
          </a:xfrm>
          <a:prstGeom prst="rect">
            <a:avLst/>
          </a:prstGeom>
          <a:noFill/>
        </p:spPr>
      </p:pic>
      <p:pic>
        <p:nvPicPr>
          <p:cNvPr id="17" name="Picture 2" descr="C:\Users\sınıf\Desktop\1YT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8064" y="2506216"/>
            <a:ext cx="1028700" cy="1066800"/>
          </a:xfrm>
          <a:prstGeom prst="rect">
            <a:avLst/>
          </a:prstGeom>
          <a:noFill/>
        </p:spPr>
      </p:pic>
      <p:sp>
        <p:nvSpPr>
          <p:cNvPr id="18" name="17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D2E0C0-155F-4CC7-A80B-5F2E7DC52FEF}" type="slidenum">
              <a:rPr lang="tr-TR" smtClean="0"/>
              <a:pPr/>
              <a:t>6</a:t>
            </a:fld>
            <a:endParaRPr lang="tr-TR"/>
          </a:p>
        </p:txBody>
      </p:sp>
      <p:sp>
        <p:nvSpPr>
          <p:cNvPr id="20" name="19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395536" y="908720"/>
            <a:ext cx="8352928" cy="29523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5" name="Picture 4" descr="C:\Users\sınıf\Desktop\5 T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994906"/>
            <a:ext cx="2736304" cy="1353974"/>
          </a:xfrm>
          <a:prstGeom prst="rect">
            <a:avLst/>
          </a:prstGeom>
          <a:noFill/>
        </p:spPr>
      </p:pic>
      <p:pic>
        <p:nvPicPr>
          <p:cNvPr id="2050" name="Picture 2" descr="C:\Users\sınıf\Desktop\1YT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51920" y="1124744"/>
            <a:ext cx="1028700" cy="1066800"/>
          </a:xfrm>
          <a:prstGeom prst="rect">
            <a:avLst/>
          </a:prstGeom>
          <a:noFill/>
        </p:spPr>
      </p:pic>
      <p:pic>
        <p:nvPicPr>
          <p:cNvPr id="8" name="Picture 2" descr="C:\Users\sınıf\Desktop\1YT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8064" y="1124744"/>
            <a:ext cx="1028700" cy="1066800"/>
          </a:xfrm>
          <a:prstGeom prst="rect">
            <a:avLst/>
          </a:prstGeom>
          <a:noFill/>
        </p:spPr>
      </p:pic>
      <p:sp>
        <p:nvSpPr>
          <p:cNvPr id="10" name="9 Metin kutusu"/>
          <p:cNvSpPr txBox="1"/>
          <p:nvPr/>
        </p:nvSpPr>
        <p:spPr>
          <a:xfrm>
            <a:off x="539552" y="3861048"/>
            <a:ext cx="78488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 smtClean="0">
                <a:latin typeface="ALFABET98" pitchFamily="2" charset="0"/>
                <a:cs typeface="Aharoni" pitchFamily="2" charset="-79"/>
              </a:rPr>
              <a:t>Yukarıdaki paranın değeri nedir?</a:t>
            </a:r>
            <a:endParaRPr lang="tr-TR" sz="4000" dirty="0">
              <a:latin typeface="ALFABET98" pitchFamily="2" charset="0"/>
              <a:cs typeface="Aharoni" pitchFamily="2" charset="-79"/>
            </a:endParaRPr>
          </a:p>
        </p:txBody>
      </p:sp>
      <p:sp>
        <p:nvSpPr>
          <p:cNvPr id="11" name="10 Yuvarlatılmış Dikdörtgen">
            <a:hlinkClick r:id="rId4" action="ppaction://hlinksldjump"/>
          </p:cNvPr>
          <p:cNvSpPr/>
          <p:nvPr/>
        </p:nvSpPr>
        <p:spPr>
          <a:xfrm>
            <a:off x="467544" y="4941168"/>
            <a:ext cx="2160240" cy="129614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600" dirty="0" smtClean="0">
                <a:latin typeface="ALFABET98" pitchFamily="2" charset="0"/>
              </a:rPr>
              <a:t>7 TL </a:t>
            </a:r>
          </a:p>
          <a:p>
            <a:pPr algn="ctr"/>
            <a:r>
              <a:rPr lang="tr-TR" sz="3600" dirty="0" smtClean="0">
                <a:latin typeface="ALFABET98" pitchFamily="2" charset="0"/>
              </a:rPr>
              <a:t>50 kuruş</a:t>
            </a:r>
            <a:endParaRPr lang="tr-TR" sz="3600" dirty="0">
              <a:latin typeface="ALFABET98" pitchFamily="2" charset="0"/>
            </a:endParaRPr>
          </a:p>
        </p:txBody>
      </p:sp>
      <p:sp>
        <p:nvSpPr>
          <p:cNvPr id="18" name="17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D2E0C0-155F-4CC7-A80B-5F2E7DC52FEF}" type="slidenum">
              <a:rPr lang="tr-TR" smtClean="0"/>
              <a:pPr/>
              <a:t>7</a:t>
            </a:fld>
            <a:endParaRPr lang="tr-TR"/>
          </a:p>
        </p:txBody>
      </p:sp>
      <p:pic>
        <p:nvPicPr>
          <p:cNvPr id="20" name="Picture 6" descr="C:\Users\sınıf\Desktop\50 KRŞ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3568" y="2636912"/>
            <a:ext cx="1092277" cy="1152128"/>
          </a:xfrm>
          <a:prstGeom prst="rect">
            <a:avLst/>
          </a:prstGeom>
          <a:noFill/>
        </p:spPr>
      </p:pic>
      <p:sp>
        <p:nvSpPr>
          <p:cNvPr id="21" name="20 Yuvarlatılmış Dikdörtgen">
            <a:hlinkClick r:id="rId6" action="ppaction://hlinksldjump"/>
          </p:cNvPr>
          <p:cNvSpPr/>
          <p:nvPr/>
        </p:nvSpPr>
        <p:spPr>
          <a:xfrm>
            <a:off x="3419872" y="4941168"/>
            <a:ext cx="2160240" cy="129614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600" dirty="0" smtClean="0">
                <a:latin typeface="ALFABET98" pitchFamily="2" charset="0"/>
              </a:rPr>
              <a:t>10 TL </a:t>
            </a:r>
          </a:p>
          <a:p>
            <a:pPr algn="ctr"/>
            <a:r>
              <a:rPr lang="tr-TR" sz="3600" dirty="0" smtClean="0">
                <a:latin typeface="ALFABET98" pitchFamily="2" charset="0"/>
              </a:rPr>
              <a:t>5 kuruş</a:t>
            </a:r>
            <a:endParaRPr lang="tr-TR" sz="3600" dirty="0">
              <a:latin typeface="ALFABET98" pitchFamily="2" charset="0"/>
            </a:endParaRPr>
          </a:p>
        </p:txBody>
      </p:sp>
      <p:sp>
        <p:nvSpPr>
          <p:cNvPr id="22" name="21 Yuvarlatılmış Dikdörtgen">
            <a:hlinkClick r:id="rId6" action="ppaction://hlinksldjump"/>
          </p:cNvPr>
          <p:cNvSpPr/>
          <p:nvPr/>
        </p:nvSpPr>
        <p:spPr>
          <a:xfrm>
            <a:off x="6084168" y="4941168"/>
            <a:ext cx="2160240" cy="129614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600" dirty="0" smtClean="0">
                <a:latin typeface="ALFABET98" pitchFamily="2" charset="0"/>
              </a:rPr>
              <a:t>12 TL </a:t>
            </a:r>
          </a:p>
          <a:p>
            <a:pPr algn="ctr"/>
            <a:r>
              <a:rPr lang="tr-TR" sz="3600" dirty="0" smtClean="0">
                <a:latin typeface="ALFABET98" pitchFamily="2" charset="0"/>
              </a:rPr>
              <a:t>50 kuruş</a:t>
            </a:r>
            <a:endParaRPr lang="tr-TR" sz="3600" dirty="0">
              <a:latin typeface="ALFABET98" pitchFamily="2" charset="0"/>
            </a:endParaRPr>
          </a:p>
        </p:txBody>
      </p:sp>
      <p:sp>
        <p:nvSpPr>
          <p:cNvPr id="13" name="1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395536" y="908720"/>
            <a:ext cx="8352928" cy="29523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5" name="Picture 4" descr="C:\Users\sınıf\Desktop\5 T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994906"/>
            <a:ext cx="2736304" cy="1353974"/>
          </a:xfrm>
          <a:prstGeom prst="rect">
            <a:avLst/>
          </a:prstGeom>
          <a:noFill/>
        </p:spPr>
      </p:pic>
      <p:pic>
        <p:nvPicPr>
          <p:cNvPr id="2050" name="Picture 2" descr="C:\Users\sınıf\Desktop\1YT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51920" y="1124744"/>
            <a:ext cx="1028700" cy="1066800"/>
          </a:xfrm>
          <a:prstGeom prst="rect">
            <a:avLst/>
          </a:prstGeom>
          <a:noFill/>
        </p:spPr>
      </p:pic>
      <p:pic>
        <p:nvPicPr>
          <p:cNvPr id="8" name="Picture 2" descr="C:\Users\sınıf\Desktop\1YT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8064" y="1124744"/>
            <a:ext cx="1028700" cy="1066800"/>
          </a:xfrm>
          <a:prstGeom prst="rect">
            <a:avLst/>
          </a:prstGeom>
          <a:noFill/>
        </p:spPr>
      </p:pic>
      <p:sp>
        <p:nvSpPr>
          <p:cNvPr id="10" name="9 Metin kutusu"/>
          <p:cNvSpPr txBox="1"/>
          <p:nvPr/>
        </p:nvSpPr>
        <p:spPr>
          <a:xfrm>
            <a:off x="539552" y="3861048"/>
            <a:ext cx="78488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 smtClean="0">
                <a:latin typeface="ALFABET98" pitchFamily="2" charset="0"/>
                <a:cs typeface="Aharoni" pitchFamily="2" charset="-79"/>
              </a:rPr>
              <a:t>Yukarıdaki paranın değeri nedir?</a:t>
            </a:r>
            <a:endParaRPr lang="tr-TR" sz="4000" dirty="0">
              <a:latin typeface="ALFABET98" pitchFamily="2" charset="0"/>
              <a:cs typeface="Aharoni" pitchFamily="2" charset="-79"/>
            </a:endParaRPr>
          </a:p>
        </p:txBody>
      </p:sp>
      <p:sp>
        <p:nvSpPr>
          <p:cNvPr id="11" name="10 Yuvarlatılmış Dikdörtgen">
            <a:hlinkClick r:id="rId4" action="ppaction://hlinksldjump"/>
          </p:cNvPr>
          <p:cNvSpPr/>
          <p:nvPr/>
        </p:nvSpPr>
        <p:spPr>
          <a:xfrm>
            <a:off x="467544" y="4941168"/>
            <a:ext cx="2160240" cy="129614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600" dirty="0" smtClean="0">
                <a:latin typeface="ALFABET98" pitchFamily="2" charset="0"/>
              </a:rPr>
              <a:t>7 TL </a:t>
            </a:r>
          </a:p>
          <a:p>
            <a:pPr algn="ctr"/>
            <a:r>
              <a:rPr lang="tr-TR" sz="3600" dirty="0" smtClean="0">
                <a:latin typeface="ALFABET98" pitchFamily="2" charset="0"/>
              </a:rPr>
              <a:t>70 kuruş</a:t>
            </a:r>
            <a:endParaRPr lang="tr-TR" sz="3600" dirty="0">
              <a:latin typeface="ALFABET98" pitchFamily="2" charset="0"/>
            </a:endParaRPr>
          </a:p>
        </p:txBody>
      </p:sp>
      <p:sp>
        <p:nvSpPr>
          <p:cNvPr id="18" name="17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D2E0C0-155F-4CC7-A80B-5F2E7DC52FEF}" type="slidenum">
              <a:rPr lang="tr-TR" smtClean="0"/>
              <a:pPr/>
              <a:t>8</a:t>
            </a:fld>
            <a:endParaRPr lang="tr-TR"/>
          </a:p>
        </p:txBody>
      </p:sp>
      <p:pic>
        <p:nvPicPr>
          <p:cNvPr id="20" name="Picture 6" descr="C:\Users\sınıf\Desktop\50 KRŞ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3568" y="2636912"/>
            <a:ext cx="1092277" cy="1152128"/>
          </a:xfrm>
          <a:prstGeom prst="rect">
            <a:avLst/>
          </a:prstGeom>
          <a:noFill/>
        </p:spPr>
      </p:pic>
      <p:sp>
        <p:nvSpPr>
          <p:cNvPr id="21" name="20 Yuvarlatılmış Dikdörtgen">
            <a:hlinkClick r:id="rId6" action="ppaction://hlinksldjump"/>
          </p:cNvPr>
          <p:cNvSpPr/>
          <p:nvPr/>
        </p:nvSpPr>
        <p:spPr>
          <a:xfrm>
            <a:off x="3419872" y="4941168"/>
            <a:ext cx="2160240" cy="129614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600" dirty="0" smtClean="0">
                <a:latin typeface="ALFABET98" pitchFamily="2" charset="0"/>
              </a:rPr>
              <a:t>8 TL </a:t>
            </a:r>
          </a:p>
          <a:p>
            <a:pPr algn="ctr"/>
            <a:r>
              <a:rPr lang="tr-TR" sz="3600" dirty="0" smtClean="0">
                <a:latin typeface="ALFABET98" pitchFamily="2" charset="0"/>
              </a:rPr>
              <a:t>70 kuruş</a:t>
            </a:r>
            <a:endParaRPr lang="tr-TR" sz="3600" dirty="0">
              <a:latin typeface="ALFABET98" pitchFamily="2" charset="0"/>
            </a:endParaRPr>
          </a:p>
        </p:txBody>
      </p:sp>
      <p:sp>
        <p:nvSpPr>
          <p:cNvPr id="22" name="21 Yuvarlatılmış Dikdörtgen">
            <a:hlinkClick r:id="rId4" action="ppaction://hlinksldjump"/>
          </p:cNvPr>
          <p:cNvSpPr/>
          <p:nvPr/>
        </p:nvSpPr>
        <p:spPr>
          <a:xfrm>
            <a:off x="6084168" y="4941168"/>
            <a:ext cx="2160240" cy="129614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600" dirty="0" smtClean="0">
                <a:latin typeface="ALFABET98" pitchFamily="2" charset="0"/>
              </a:rPr>
              <a:t>78 TL</a:t>
            </a:r>
            <a:endParaRPr lang="tr-TR" sz="3600" dirty="0">
              <a:latin typeface="ALFABET98" pitchFamily="2" charset="0"/>
            </a:endParaRPr>
          </a:p>
        </p:txBody>
      </p:sp>
      <p:pic>
        <p:nvPicPr>
          <p:cNvPr id="14" name="Picture 7" descr="C:\Users\sınıf\Desktop\10 KRŞ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051720" y="2636912"/>
            <a:ext cx="1174284" cy="1090407"/>
          </a:xfrm>
          <a:prstGeom prst="rect">
            <a:avLst/>
          </a:prstGeom>
          <a:noFill/>
        </p:spPr>
      </p:pic>
      <p:pic>
        <p:nvPicPr>
          <p:cNvPr id="15" name="Picture 7" descr="C:\Users\sınıf\Desktop\10 KRŞ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491880" y="2636912"/>
            <a:ext cx="1174284" cy="1090407"/>
          </a:xfrm>
          <a:prstGeom prst="rect">
            <a:avLst/>
          </a:prstGeom>
          <a:noFill/>
        </p:spPr>
      </p:pic>
      <p:pic>
        <p:nvPicPr>
          <p:cNvPr id="16" name="Picture 2" descr="C:\Users\sınıf\Desktop\1YT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44208" y="1124744"/>
            <a:ext cx="1028700" cy="1066800"/>
          </a:xfrm>
          <a:prstGeom prst="rect">
            <a:avLst/>
          </a:prstGeom>
          <a:noFill/>
        </p:spPr>
      </p:pic>
      <p:sp>
        <p:nvSpPr>
          <p:cNvPr id="17" name="16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395536" y="908720"/>
            <a:ext cx="8352928" cy="29523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2050" name="Picture 2" descr="C:\Users\sınıf\Desktop\1YT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51920" y="1124744"/>
            <a:ext cx="1028700" cy="1066800"/>
          </a:xfrm>
          <a:prstGeom prst="rect">
            <a:avLst/>
          </a:prstGeom>
          <a:noFill/>
        </p:spPr>
      </p:pic>
      <p:pic>
        <p:nvPicPr>
          <p:cNvPr id="8" name="Picture 2" descr="C:\Users\sınıf\Desktop\1YT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8064" y="1124744"/>
            <a:ext cx="1028700" cy="1066800"/>
          </a:xfrm>
          <a:prstGeom prst="rect">
            <a:avLst/>
          </a:prstGeom>
          <a:noFill/>
        </p:spPr>
      </p:pic>
      <p:sp>
        <p:nvSpPr>
          <p:cNvPr id="10" name="9 Metin kutusu"/>
          <p:cNvSpPr txBox="1"/>
          <p:nvPr/>
        </p:nvSpPr>
        <p:spPr>
          <a:xfrm>
            <a:off x="539552" y="3861048"/>
            <a:ext cx="78488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 smtClean="0">
                <a:latin typeface="ALFABET98" pitchFamily="2" charset="0"/>
                <a:cs typeface="Aharoni" pitchFamily="2" charset="-79"/>
              </a:rPr>
              <a:t>Yukarıdaki paranın değeri nedir?</a:t>
            </a:r>
            <a:endParaRPr lang="tr-TR" sz="4000" dirty="0">
              <a:latin typeface="ALFABET98" pitchFamily="2" charset="0"/>
              <a:cs typeface="Aharoni" pitchFamily="2" charset="-79"/>
            </a:endParaRPr>
          </a:p>
        </p:txBody>
      </p:sp>
      <p:sp>
        <p:nvSpPr>
          <p:cNvPr id="11" name="10 Yuvarlatılmış Dikdörtgen">
            <a:hlinkClick r:id="rId3" action="ppaction://hlinksldjump"/>
          </p:cNvPr>
          <p:cNvSpPr/>
          <p:nvPr/>
        </p:nvSpPr>
        <p:spPr>
          <a:xfrm>
            <a:off x="467544" y="4941168"/>
            <a:ext cx="2160240" cy="129614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600" dirty="0" smtClean="0">
                <a:latin typeface="ALFABET98" pitchFamily="2" charset="0"/>
              </a:rPr>
              <a:t>23 TL</a:t>
            </a:r>
            <a:endParaRPr lang="tr-TR" sz="3600" dirty="0">
              <a:latin typeface="ALFABET98" pitchFamily="2" charset="0"/>
            </a:endParaRPr>
          </a:p>
        </p:txBody>
      </p:sp>
      <p:sp>
        <p:nvSpPr>
          <p:cNvPr id="18" name="17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D2E0C0-155F-4CC7-A80B-5F2E7DC52FEF}" type="slidenum">
              <a:rPr lang="tr-TR" smtClean="0"/>
              <a:pPr/>
              <a:t>9</a:t>
            </a:fld>
            <a:endParaRPr lang="tr-TR"/>
          </a:p>
        </p:txBody>
      </p:sp>
      <p:sp>
        <p:nvSpPr>
          <p:cNvPr id="21" name="20 Yuvarlatılmış Dikdörtgen">
            <a:hlinkClick r:id="rId4" action="ppaction://hlinksldjump"/>
          </p:cNvPr>
          <p:cNvSpPr/>
          <p:nvPr/>
        </p:nvSpPr>
        <p:spPr>
          <a:xfrm>
            <a:off x="3419872" y="4941168"/>
            <a:ext cx="2160240" cy="129614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600" dirty="0" smtClean="0">
                <a:latin typeface="ALFABET98" pitchFamily="2" charset="0"/>
              </a:rPr>
              <a:t>20 TL</a:t>
            </a:r>
          </a:p>
          <a:p>
            <a:pPr algn="ctr"/>
            <a:r>
              <a:rPr lang="tr-TR" sz="3600" dirty="0" smtClean="0">
                <a:latin typeface="ALFABET98" pitchFamily="2" charset="0"/>
              </a:rPr>
              <a:t>3 kuruş</a:t>
            </a:r>
            <a:endParaRPr lang="tr-TR" sz="3600" dirty="0">
              <a:latin typeface="ALFABET98" pitchFamily="2" charset="0"/>
            </a:endParaRPr>
          </a:p>
        </p:txBody>
      </p:sp>
      <p:sp>
        <p:nvSpPr>
          <p:cNvPr id="22" name="21 Yuvarlatılmış Dikdörtgen">
            <a:hlinkClick r:id="rId4" action="ppaction://hlinksldjump"/>
          </p:cNvPr>
          <p:cNvSpPr/>
          <p:nvPr/>
        </p:nvSpPr>
        <p:spPr>
          <a:xfrm>
            <a:off x="6084168" y="4941168"/>
            <a:ext cx="2160240" cy="129614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600" dirty="0" smtClean="0">
                <a:latin typeface="ALFABET98" pitchFamily="2" charset="0"/>
              </a:rPr>
              <a:t>13 TL</a:t>
            </a:r>
            <a:endParaRPr lang="tr-TR" sz="3600" dirty="0">
              <a:latin typeface="ALFABET98" pitchFamily="2" charset="0"/>
            </a:endParaRPr>
          </a:p>
        </p:txBody>
      </p:sp>
      <p:pic>
        <p:nvPicPr>
          <p:cNvPr id="16" name="Picture 2" descr="C:\Users\sınıf\Desktop\1YT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44208" y="1124744"/>
            <a:ext cx="1028700" cy="1066800"/>
          </a:xfrm>
          <a:prstGeom prst="rect">
            <a:avLst/>
          </a:prstGeom>
          <a:noFill/>
        </p:spPr>
      </p:pic>
      <p:pic>
        <p:nvPicPr>
          <p:cNvPr id="17" name="Picture 3" descr="C:\Users\sınıf\Desktop\10 TL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3568" y="980728"/>
            <a:ext cx="2736304" cy="1369059"/>
          </a:xfrm>
          <a:prstGeom prst="rect">
            <a:avLst/>
          </a:prstGeom>
          <a:noFill/>
        </p:spPr>
      </p:pic>
      <p:pic>
        <p:nvPicPr>
          <p:cNvPr id="23" name="Picture 3" descr="C:\Users\sınıf\Desktop\10 TL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3568" y="2420888"/>
            <a:ext cx="2736304" cy="1369059"/>
          </a:xfrm>
          <a:prstGeom prst="rect">
            <a:avLst/>
          </a:prstGeom>
          <a:noFill/>
        </p:spPr>
      </p:pic>
      <p:sp>
        <p:nvSpPr>
          <p:cNvPr id="14" name="1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kış">
  <a:themeElements>
    <a:clrScheme name="Akış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Akış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kış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130</TotalTime>
  <Words>238</Words>
  <Application>Microsoft Office PowerPoint</Application>
  <PresentationFormat>Ekran Gösterisi (4:3)</PresentationFormat>
  <Paragraphs>129</Paragraphs>
  <Slides>30</Slides>
  <Notes>0</Notes>
  <HiddenSlides>0</HiddenSlides>
  <MMClips>11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30</vt:i4>
      </vt:variant>
    </vt:vector>
  </HeadingPairs>
  <TitlesOfParts>
    <vt:vector size="31" baseType="lpstr">
      <vt:lpstr>Akış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  <vt:lpstr>Slayt 24</vt:lpstr>
      <vt:lpstr>Slayt 25</vt:lpstr>
      <vt:lpstr>Slayt 26</vt:lpstr>
      <vt:lpstr>Slayt 27</vt:lpstr>
      <vt:lpstr>Slayt 28</vt:lpstr>
      <vt:lpstr>Slayt 29</vt:lpstr>
      <vt:lpstr>Slayt 30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Slayt 1</dc:title>
  <dc:creator>sınıf</dc:creator>
  <cp:lastModifiedBy>lenovo</cp:lastModifiedBy>
  <cp:revision>7</cp:revision>
  <dcterms:created xsi:type="dcterms:W3CDTF">2012-05-20T10:07:58Z</dcterms:created>
  <dcterms:modified xsi:type="dcterms:W3CDTF">2012-11-17T13:53:14Z</dcterms:modified>
</cp:coreProperties>
</file>