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67" r:id="rId22"/>
    <p:sldId id="278" r:id="rId23"/>
    <p:sldId id="284" r:id="rId24"/>
    <p:sldId id="281" r:id="rId25"/>
    <p:sldId id="279" r:id="rId26"/>
    <p:sldId id="280" r:id="rId27"/>
    <p:sldId id="282" r:id="rId28"/>
    <p:sldId id="283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60"/>
  </p:normalViewPr>
  <p:slideViewPr>
    <p:cSldViewPr>
      <p:cViewPr varScale="1">
        <p:scale>
          <a:sx n="73" d="100"/>
          <a:sy n="73" d="100"/>
        </p:scale>
        <p:origin x="-127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81598F-36D7-4BE4-8EB2-A72E8F44C408}" type="datetimeFigureOut">
              <a:rPr lang="tr-TR" smtClean="0"/>
              <a:t>21.10.2012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4F2F52-2633-4ACF-885B-6830A1A73737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F2F52-2633-4ACF-885B-6830A1A73737}" type="slidenum">
              <a:rPr lang="tr-TR" smtClean="0"/>
              <a:t>31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F2F52-2633-4ACF-885B-6830A1A73737}" type="slidenum">
              <a:rPr lang="tr-TR" smtClean="0"/>
              <a:t>32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SONG&#220;L%20BAYRAM\Downloads\Video\Seyit%20onba&#351;&#305;%20-%20YouTube.mp4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99592" y="1772816"/>
            <a:ext cx="7772400" cy="1470025"/>
          </a:xfrm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  <a:t>ATATÜRK’ÜN YAŞAMI</a:t>
            </a:r>
            <a:br>
              <a:rPr lang="tr-TR" dirty="0" smtClean="0">
                <a:solidFill>
                  <a:srgbClr val="002060"/>
                </a:solidFill>
                <a:latin typeface="Arial Black" pitchFamily="34" charset="0"/>
              </a:rPr>
            </a:br>
            <a:endParaRPr lang="tr-TR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154760" y="5301208"/>
            <a:ext cx="498924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FF00"/>
                </a:solidFill>
              </a:rPr>
              <a:t>Çanakkale Savaşlarına katılmıştır.</a:t>
            </a:r>
            <a:endParaRPr lang="tr-TR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FFFF00"/>
                </a:solidFill>
              </a:rPr>
              <a:t>Seyit Onbaşı</a:t>
            </a:r>
            <a:endParaRPr lang="tr-TR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551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Atatürk 1881(Bin sekiz yüz seksen bir)’de Selanik’te doğmuştur.</a:t>
            </a:r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yit onbaşı - YouTube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tr-TR" sz="2800" b="1" dirty="0" smtClean="0"/>
              <a:t>19 Mayıs 1919(Bin dokuz yüz on dokuz)’da Atatürk Samsun’a giderek Kurtuluş Savaşını başlatmıştır.</a:t>
            </a:r>
            <a:endParaRPr lang="tr-TR" sz="28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53732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FF00"/>
                </a:solidFill>
              </a:rPr>
              <a:t>23 Nisan 1920(bin dokuz yüz yirmi)’de Türkiye Büyük Millet Meclisi açıldı.</a:t>
            </a:r>
            <a:endParaRPr lang="tr-TR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5715000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FFFF00"/>
                </a:solidFill>
              </a:rPr>
              <a:t>Atatürk çocukları çok seviyordu.</a:t>
            </a:r>
            <a:endParaRPr lang="tr-TR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5715000"/>
            <a:ext cx="8229600" cy="1143000"/>
          </a:xfrm>
        </p:spPr>
        <p:txBody>
          <a:bodyPr>
            <a:noAutofit/>
          </a:bodyPr>
          <a:lstStyle/>
          <a:p>
            <a:r>
              <a:rPr lang="tr-TR" sz="2400" b="1" dirty="0" smtClean="0"/>
              <a:t>Atatürk  23 Nisan 1920(bin dokuz yüz yirmi)TBMM’nin açıldığı çocuklara bayram olarak hediye etmiştir.Her yıl 23 Nisanı Ulusal egemenlik ve Çocuk Bayramı olarak kutluyoruz.</a:t>
            </a:r>
            <a:endParaRPr lang="tr-TR" sz="2400" b="1" dirty="0"/>
          </a:p>
        </p:txBody>
      </p:sp>
    </p:spTree>
  </p:cSld>
  <p:clrMapOvr>
    <a:masterClrMapping/>
  </p:clrMapOvr>
  <p:transition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5517232"/>
            <a:ext cx="8229600" cy="1143000"/>
          </a:xfrm>
        </p:spPr>
        <p:txBody>
          <a:bodyPr>
            <a:noAutofit/>
          </a:bodyPr>
          <a:lstStyle/>
          <a:p>
            <a:endParaRPr lang="tr-TR" sz="2400" b="1" dirty="0"/>
          </a:p>
        </p:txBody>
      </p:sp>
    </p:spTree>
  </p:cSld>
  <p:clrMapOvr>
    <a:masterClrMapping/>
  </p:clrMapOvr>
  <p:transition>
    <p:wipe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221088"/>
            <a:ext cx="8229600" cy="1143000"/>
          </a:xfrm>
        </p:spPr>
        <p:txBody>
          <a:bodyPr>
            <a:noAutofit/>
          </a:bodyPr>
          <a:lstStyle/>
          <a:p>
            <a:r>
              <a:rPr lang="tr-TR" sz="3600" b="1" dirty="0" smtClean="0"/>
              <a:t>30 Ağustos’ta tüm yurt düşmandan temizlenmiş ve kesin zafer kazanılmıştır.</a:t>
            </a:r>
            <a:endParaRPr lang="tr-TR" sz="3600" b="1" dirty="0"/>
          </a:p>
        </p:txBody>
      </p:sp>
    </p:spTree>
  </p:cSld>
  <p:clrMapOvr>
    <a:masterClrMapping/>
  </p:clrMapOvr>
  <p:transition>
    <p:dissolv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5517232"/>
            <a:ext cx="8229600" cy="1143000"/>
          </a:xfrm>
        </p:spPr>
        <p:txBody>
          <a:bodyPr>
            <a:normAutofit/>
          </a:bodyPr>
          <a:lstStyle/>
          <a:p>
            <a:r>
              <a:rPr lang="tr-TR" sz="2800" b="1" dirty="0" smtClean="0">
                <a:solidFill>
                  <a:srgbClr val="FFFF00"/>
                </a:solidFill>
              </a:rPr>
              <a:t>29 Ekim 1923(bin dokuz yüz yirmi üç)’</a:t>
            </a:r>
            <a:r>
              <a:rPr lang="tr-TR" sz="2800" b="1" dirty="0" err="1" smtClean="0">
                <a:solidFill>
                  <a:srgbClr val="FFFF00"/>
                </a:solidFill>
              </a:rPr>
              <a:t>te</a:t>
            </a:r>
            <a:r>
              <a:rPr lang="tr-TR" sz="2800" b="1" dirty="0" smtClean="0">
                <a:solidFill>
                  <a:srgbClr val="FFFF00"/>
                </a:solidFill>
              </a:rPr>
              <a:t> Cumhuriyet ilan edildi.</a:t>
            </a:r>
            <a:endParaRPr lang="tr-TR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5373216"/>
            <a:ext cx="8229600" cy="1143000"/>
          </a:xfrm>
        </p:spPr>
        <p:txBody>
          <a:bodyPr>
            <a:noAutofit/>
          </a:bodyPr>
          <a:lstStyle/>
          <a:p>
            <a:r>
              <a:rPr lang="tr-TR" sz="2800" b="1" dirty="0" smtClean="0">
                <a:solidFill>
                  <a:srgbClr val="FFFF00"/>
                </a:solidFill>
              </a:rPr>
              <a:t>Atatürk 10 kasım 1938(bin dokuz yüz otuz sekiz)’de İstanbul Dolma Bahçe Sarayı’nda hayata gözlerini yummuştur.</a:t>
            </a:r>
            <a:endParaRPr lang="tr-TR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51571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Atatürk’ün mezarı Ankara’da bulunan Anıtkabir’dir.</a:t>
            </a:r>
            <a:endParaRPr lang="tr-TR" b="1" dirty="0"/>
          </a:p>
        </p:txBody>
      </p:sp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ONGÜL BAYRAM\Desktop\zubeyde_hani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458119"/>
            <a:ext cx="4791075" cy="5399881"/>
          </a:xfrm>
          <a:prstGeom prst="rect">
            <a:avLst/>
          </a:prstGeom>
          <a:noFill/>
        </p:spPr>
      </p:pic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Atatürk’ün annesi Zübeyde Hanım.</a:t>
            </a:r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5715000"/>
            <a:ext cx="8229600" cy="1143000"/>
          </a:xfrm>
        </p:spPr>
        <p:txBody>
          <a:bodyPr/>
          <a:lstStyle/>
          <a:p>
            <a:r>
              <a:rPr lang="tr-TR" b="1" dirty="0" smtClean="0"/>
              <a:t>Atam </a:t>
            </a:r>
            <a:r>
              <a:rPr lang="tr-TR" b="1" dirty="0" smtClean="0"/>
              <a:t>h</a:t>
            </a:r>
            <a:r>
              <a:rPr lang="tr-TR" b="1" dirty="0" smtClean="0"/>
              <a:t>ep bizimlesin…</a:t>
            </a:r>
            <a:endParaRPr lang="tr-TR" b="1" dirty="0"/>
          </a:p>
        </p:txBody>
      </p:sp>
    </p:spTree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000" b="1" dirty="0" smtClean="0">
                <a:solidFill>
                  <a:srgbClr val="FFFF00"/>
                </a:solidFill>
                <a:latin typeface="Centaur" pitchFamily="18" charset="0"/>
              </a:rPr>
              <a:t>HAZIRLAYAN:SONGÜL BAYRAM </a:t>
            </a:r>
          </a:p>
          <a:p>
            <a:pPr>
              <a:buNone/>
            </a:pPr>
            <a:r>
              <a:rPr lang="tr-TR" sz="4000" b="1" dirty="0" smtClean="0">
                <a:solidFill>
                  <a:srgbClr val="FFFF00"/>
                </a:solidFill>
                <a:latin typeface="Centaur" pitchFamily="18" charset="0"/>
              </a:rPr>
              <a:t>YUSUF ÇİFTÇİOĞLU İLKOKULU</a:t>
            </a:r>
          </a:p>
          <a:p>
            <a:pPr>
              <a:buNone/>
            </a:pPr>
            <a:r>
              <a:rPr lang="tr-TR" sz="4000" b="1" dirty="0" smtClean="0">
                <a:solidFill>
                  <a:srgbClr val="FFFF00"/>
                </a:solidFill>
                <a:latin typeface="Centaur" pitchFamily="18" charset="0"/>
              </a:rPr>
              <a:t>2/C SINIF ÖĞRETMENİ</a:t>
            </a:r>
            <a:endParaRPr lang="tr-TR" sz="4000" b="1" dirty="0">
              <a:solidFill>
                <a:srgbClr val="FFFF00"/>
              </a:solidFill>
              <a:latin typeface="Centaur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Atatürk’ün babası Ali Rıza Bey.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Users\SONGÜL BAYRAM\Desktop\ali-riza-efend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196752"/>
            <a:ext cx="4392488" cy="566124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Atatürk’ün kız kardeşi Makbule Hanım 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Users\SONGÜL BAYRAM\Desktop\007_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285874"/>
            <a:ext cx="4392488" cy="557212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/>
            <a:endParaRPr lang="tr-TR" dirty="0" smtClean="0">
              <a:solidFill>
                <a:srgbClr val="FFFF00"/>
              </a:solidFill>
            </a:endParaRPr>
          </a:p>
          <a:p>
            <a:pPr lvl="1" algn="just"/>
            <a:r>
              <a:rPr lang="tr-TR" dirty="0" smtClean="0">
                <a:solidFill>
                  <a:srgbClr val="FFFF00"/>
                </a:solidFill>
              </a:rPr>
              <a:t>Atatürk öne annesini isteğiyle mahalle mektebine gitmiştir.</a:t>
            </a:r>
          </a:p>
          <a:p>
            <a:pPr lvl="1" algn="just"/>
            <a:r>
              <a:rPr lang="tr-TR" dirty="0" smtClean="0">
                <a:solidFill>
                  <a:srgbClr val="FFFF00"/>
                </a:solidFill>
              </a:rPr>
              <a:t>Daha sonra babası Ali Rıza Bey Mustafa Kemal’i Şemsi Efendi Okuluna göndermiştir. </a:t>
            </a:r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512" y="551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Atatürk askeri okula giderek asker olmuştur.</a:t>
            </a:r>
            <a:endParaRPr lang="tr-TR" b="1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5373216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FFFF00"/>
                </a:solidFill>
              </a:rPr>
              <a:t>Atatürk Trablusgarp Savaşı’nda</a:t>
            </a:r>
            <a:endParaRPr lang="tr-TR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187</Words>
  <Application>Microsoft Office PowerPoint</Application>
  <PresentationFormat>Ekran Gösterisi (4:3)</PresentationFormat>
  <Paragraphs>26</Paragraphs>
  <Slides>32</Slides>
  <Notes>2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ATATÜRK’ÜN YAŞAMI </vt:lpstr>
      <vt:lpstr>Atatürk 1881(Bin sekiz yüz seksen bir)’de Selanik’te doğmuştur.</vt:lpstr>
      <vt:lpstr>Atatürk’ün annesi Zübeyde Hanım.</vt:lpstr>
      <vt:lpstr>Atatürk’ün babası Ali Rıza Bey.</vt:lpstr>
      <vt:lpstr>Atatürk’ün kız kardeşi Makbule Hanım </vt:lpstr>
      <vt:lpstr>Slayt 6</vt:lpstr>
      <vt:lpstr>Slayt 7</vt:lpstr>
      <vt:lpstr>Atatürk askeri okula giderek asker olmuştur.</vt:lpstr>
      <vt:lpstr>Atatürk Trablusgarp Savaşı’nda</vt:lpstr>
      <vt:lpstr>Çanakkale Savaşlarına katılmıştır.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Seyit Onbaşı</vt:lpstr>
      <vt:lpstr>Slayt 20</vt:lpstr>
      <vt:lpstr>19 Mayıs 1919(Bin dokuz yüz on dokuz)’da Atatürk Samsun’a giderek Kurtuluş Savaşını başlatmıştır.</vt:lpstr>
      <vt:lpstr>23 Nisan 1920(bin dokuz yüz yirmi)’de Türkiye Büyük Millet Meclisi açıldı.</vt:lpstr>
      <vt:lpstr>Atatürk çocukları çok seviyordu.</vt:lpstr>
      <vt:lpstr>Atatürk  23 Nisan 1920(bin dokuz yüz yirmi)TBMM’nin açıldığı çocuklara bayram olarak hediye etmiştir.Her yıl 23 Nisanı Ulusal egemenlik ve Çocuk Bayramı olarak kutluyoruz.</vt:lpstr>
      <vt:lpstr>Slayt 25</vt:lpstr>
      <vt:lpstr>30 Ağustos’ta tüm yurt düşmandan temizlenmiş ve kesin zafer kazanılmıştır.</vt:lpstr>
      <vt:lpstr>29 Ekim 1923(bin dokuz yüz yirmi üç)’te Cumhuriyet ilan edildi.</vt:lpstr>
      <vt:lpstr>Atatürk 10 kasım 1938(bin dokuz yüz otuz sekiz)’de İstanbul Dolma Bahçe Sarayı’nda hayata gözlerini yummuştur.</vt:lpstr>
      <vt:lpstr>Atatürk’ün mezarı Ankara’da bulunan Anıtkabir’dir.</vt:lpstr>
      <vt:lpstr>Slayt 30</vt:lpstr>
      <vt:lpstr>Atam hep bizimlesin…</vt:lpstr>
      <vt:lpstr>Slayt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ATATÜRK’ÜN YAŞAMI </dc:title>
  <dc:creator>SONGÜL BAYRAM</dc:creator>
  <cp:lastModifiedBy>SONGÜL BAYRAM</cp:lastModifiedBy>
  <cp:revision>11</cp:revision>
  <dcterms:created xsi:type="dcterms:W3CDTF">2012-10-21T13:00:27Z</dcterms:created>
  <dcterms:modified xsi:type="dcterms:W3CDTF">2012-10-21T14:44:37Z</dcterms:modified>
</cp:coreProperties>
</file>