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4F57F-0C47-43D1-AC86-6C1FD980BBE2}" type="datetimeFigureOut">
              <a:rPr lang="tr-TR" smtClean="0"/>
              <a:t>12.06.2012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48643-8038-45AA-9DF7-0BA0DC5DEDF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M&#220;Z&#304;KLER&#304;M%20KLAS&#214;R&#220;\2010%20M&#220;Z&#304;KLER&#304;M\Farid%20farjad%20vol1\Track%202.mp3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0"/>
            <a:ext cx="7846640" cy="3123779"/>
          </a:xfrm>
        </p:spPr>
        <p:txBody>
          <a:bodyPr>
            <a:noAutofit/>
          </a:bodyPr>
          <a:lstStyle/>
          <a:p>
            <a:r>
              <a:rPr lang="tr-TR" dirty="0" err="1" smtClean="0"/>
              <a:t>Karaaslan</a:t>
            </a:r>
            <a:r>
              <a:rPr lang="tr-TR" dirty="0" smtClean="0"/>
              <a:t> Atatürk İ.Ö.O.</a:t>
            </a:r>
            <a:br>
              <a:rPr lang="tr-TR" dirty="0" smtClean="0"/>
            </a:br>
            <a:r>
              <a:rPr lang="tr-TR" dirty="0" smtClean="0"/>
              <a:t>2011-2012 EĞİTİM ÖĞRETİM YILI</a:t>
            </a:r>
            <a:br>
              <a:rPr lang="tr-TR" dirty="0" smtClean="0"/>
            </a:br>
            <a:r>
              <a:rPr lang="tr-TR" dirty="0" smtClean="0"/>
              <a:t>YAZ DÖNEMİ SEMİNER ÇALIŞMASI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15616" y="2852936"/>
            <a:ext cx="6768752" cy="324036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chemeClr val="tx1"/>
                </a:solidFill>
              </a:rPr>
              <a:t>E- okul’da Öğrenci </a:t>
            </a:r>
            <a:r>
              <a:rPr lang="tr-TR" sz="4000" b="1" dirty="0">
                <a:solidFill>
                  <a:schemeClr val="tx1"/>
                </a:solidFill>
              </a:rPr>
              <a:t>K</a:t>
            </a:r>
            <a:r>
              <a:rPr lang="tr-TR" sz="4000" b="1" dirty="0" smtClean="0">
                <a:solidFill>
                  <a:schemeClr val="tx1"/>
                </a:solidFill>
              </a:rPr>
              <a:t>işisel </a:t>
            </a:r>
            <a:r>
              <a:rPr lang="tr-TR" sz="4000" b="1" dirty="0">
                <a:solidFill>
                  <a:schemeClr val="tx1"/>
                </a:solidFill>
              </a:rPr>
              <a:t>B</a:t>
            </a:r>
            <a:r>
              <a:rPr lang="tr-TR" sz="4000" b="1" dirty="0" smtClean="0">
                <a:solidFill>
                  <a:schemeClr val="tx1"/>
                </a:solidFill>
              </a:rPr>
              <a:t>ilgilerinin </a:t>
            </a:r>
            <a:r>
              <a:rPr lang="tr-TR" sz="4000" b="1" dirty="0">
                <a:solidFill>
                  <a:schemeClr val="tx1"/>
                </a:solidFill>
              </a:rPr>
              <a:t>G</a:t>
            </a:r>
            <a:r>
              <a:rPr lang="tr-TR" sz="4000" b="1" dirty="0" smtClean="0">
                <a:solidFill>
                  <a:schemeClr val="tx1"/>
                </a:solidFill>
              </a:rPr>
              <a:t>üncellenmesi </a:t>
            </a:r>
          </a:p>
          <a:p>
            <a:r>
              <a:rPr lang="tr-TR" sz="4000" dirty="0" smtClean="0">
                <a:solidFill>
                  <a:schemeClr val="tx1"/>
                </a:solidFill>
              </a:rPr>
              <a:t>Yaşar KOÇ</a:t>
            </a:r>
          </a:p>
          <a:p>
            <a:r>
              <a:rPr lang="tr-TR" sz="4000" dirty="0" smtClean="0">
                <a:solidFill>
                  <a:schemeClr val="tx1"/>
                </a:solidFill>
              </a:rPr>
              <a:t>4-B Sınıf Öğretmeni</a:t>
            </a:r>
          </a:p>
          <a:p>
            <a:endParaRPr lang="tr-TR" sz="4000" dirty="0">
              <a:solidFill>
                <a:schemeClr val="tx1"/>
              </a:solidFill>
            </a:endParaRPr>
          </a:p>
          <a:p>
            <a:endParaRPr lang="tr-TR" sz="4000" dirty="0">
              <a:solidFill>
                <a:schemeClr val="tx1"/>
              </a:solidFill>
            </a:endParaRPr>
          </a:p>
        </p:txBody>
      </p:sp>
      <p:pic>
        <p:nvPicPr>
          <p:cNvPr id="7" name="Track 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6228184" y="2636912"/>
            <a:ext cx="304800" cy="304800"/>
          </a:xfrm>
          <a:prstGeom prst="rect">
            <a:avLst/>
          </a:prstGeom>
        </p:spPr>
      </p:pic>
      <p:pic>
        <p:nvPicPr>
          <p:cNvPr id="8" name="7 Resim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5517232"/>
            <a:ext cx="6552728" cy="134076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692696"/>
            <a:ext cx="8352928" cy="5904656"/>
          </a:xfrm>
        </p:spPr>
        <p:txBody>
          <a:bodyPr>
            <a:noAutofit/>
          </a:bodyPr>
          <a:lstStyle/>
          <a:p>
            <a:r>
              <a:rPr lang="tr-TR" sz="4000" b="1" dirty="0" smtClean="0"/>
              <a:t>Bu durumda Öğrenci bilgileri ekranında bulunan araç çubuğundaki yenile       butonuna basılarak bilgiler MERNİS’ TEN getirilir ve ilgili değişiklikler görüldükten sonra kaydet       butonuna basılarak öğrencinin Nüfus Cüzdanı Bilgileri Güncellenmiş olur.</a:t>
            </a:r>
            <a:endParaRPr lang="tr-TR" sz="40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988840"/>
            <a:ext cx="68988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861048"/>
            <a:ext cx="648072" cy="606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400" b="1" dirty="0"/>
              <a:t>2011 yılı </a:t>
            </a:r>
            <a:r>
              <a:rPr lang="tr-TR" sz="2400" b="1" dirty="0" err="1"/>
              <a:t>Google</a:t>
            </a:r>
            <a:r>
              <a:rPr lang="tr-TR" sz="2400" b="1" dirty="0"/>
              <a:t> aramalarında </a:t>
            </a:r>
            <a:r>
              <a:rPr lang="tr-TR" sz="2400" b="1" dirty="0" smtClean="0"/>
              <a:t>e‐Okul </a:t>
            </a:r>
            <a:r>
              <a:rPr lang="tr-TR" sz="2400" b="1" dirty="0"/>
              <a:t>‘ sistemi ilk 10 </a:t>
            </a:r>
            <a:r>
              <a:rPr lang="tr-TR" sz="2400" b="1" dirty="0" smtClean="0"/>
              <a:t>içinde</a:t>
            </a:r>
            <a:br>
              <a:rPr lang="tr-TR" sz="2400" b="1" dirty="0" smtClean="0"/>
            </a:br>
            <a:r>
              <a:rPr lang="tr-TR" sz="2400" b="1" dirty="0" smtClean="0"/>
              <a:t> </a:t>
            </a:r>
            <a:r>
              <a:rPr lang="tr-TR" sz="2400" b="1" dirty="0"/>
              <a:t>yer almıştır. Üst </a:t>
            </a:r>
            <a:r>
              <a:rPr lang="tr-TR" sz="2400" b="1" dirty="0" smtClean="0"/>
              <a:t>sıralarda yakınında </a:t>
            </a:r>
            <a:r>
              <a:rPr lang="tr-TR" sz="2400" b="1" dirty="0"/>
              <a:t>yer alan hiçbir kamu projesi bulunmamaktadır.</a:t>
            </a:r>
            <a:endParaRPr lang="tr-TR" sz="2400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5"/>
            <a:ext cx="8496944" cy="478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Beni dinlediğiniz için teşekkürler…</a:t>
            </a:r>
            <a:endParaRPr lang="tr-TR" i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tr-TR" i="1" dirty="0" smtClean="0"/>
              <a:t>Hazırlayan: </a:t>
            </a:r>
          </a:p>
          <a:p>
            <a:pPr algn="ctr">
              <a:buNone/>
            </a:pPr>
            <a:r>
              <a:rPr lang="tr-TR" i="1" dirty="0" smtClean="0"/>
              <a:t>Yaşar KOÇ</a:t>
            </a:r>
            <a:br>
              <a:rPr lang="tr-TR" i="1" dirty="0" smtClean="0"/>
            </a:br>
            <a:r>
              <a:rPr lang="tr-TR" i="1" dirty="0" smtClean="0"/>
              <a:t>4-B Sınıf Öğretmeni</a:t>
            </a:r>
            <a:endParaRPr lang="tr-TR" dirty="0"/>
          </a:p>
        </p:txBody>
      </p:sp>
      <p:pic>
        <p:nvPicPr>
          <p:cNvPr id="4" name="3 Resim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80928"/>
            <a:ext cx="9144000" cy="4077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İlköğretim Genel Müdürlüğü Duyurusu</a:t>
            </a:r>
            <a:endParaRPr lang="tr-TR" dirty="0" smtClean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tr-TR" dirty="0" smtClean="0"/>
              <a:t>İlköğretim okullarımızın kurum ve öğrenci işlerine ait bilgiler bilindiği üzere e-Okul sistemi üzerinde tutulmakta, e-Okul sistemine paralel olarak açılan veli bilgilendirme sisteminde ise vatandaşlarımıza öğrencisi ile ilgili bilgiler sunulmaktadır.</a:t>
            </a:r>
          </a:p>
          <a:p>
            <a:r>
              <a:rPr lang="tr-TR" dirty="0" smtClean="0"/>
              <a:t>Sistemin sağlıklı işleyebilmesi için bilgilerin öğretmen ve yöneticiler tarafından zamanında, doğru ve eksiksiz olarak girilmesi gerekmektedir.</a:t>
            </a:r>
          </a:p>
          <a:p>
            <a:endParaRPr lang="tr-TR" dirty="0"/>
          </a:p>
        </p:txBody>
      </p:sp>
      <p:pic>
        <p:nvPicPr>
          <p:cNvPr id="4" name="3 Resim" descr="imagesCA4UQGU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1880" y="5157192"/>
            <a:ext cx="2088232" cy="1700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Bu bağlamda;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1196752"/>
            <a:ext cx="8229600" cy="4525963"/>
          </a:xfrm>
        </p:spPr>
        <p:txBody>
          <a:bodyPr/>
          <a:lstStyle/>
          <a:p>
            <a:r>
              <a:rPr lang="tr-TR" sz="4000" dirty="0" smtClean="0"/>
              <a:t>Öğretmenlerimiz tarafından sınav tarihlerinin zamanında e-Okula işlenmesi (sistemde yapılacak düzenleme ile tarihi geçmiş sınavlar e-Okula yazılamayacaktır.</a:t>
            </a:r>
          </a:p>
          <a:p>
            <a:endParaRPr lang="tr-TR" sz="4000" dirty="0" smtClean="0"/>
          </a:p>
          <a:p>
            <a:endParaRPr lang="tr-TR" dirty="0"/>
          </a:p>
        </p:txBody>
      </p:sp>
      <p:pic>
        <p:nvPicPr>
          <p:cNvPr id="10" name="9 Resim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4221088"/>
            <a:ext cx="2057143" cy="22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4525963"/>
          </a:xfrm>
        </p:spPr>
        <p:txBody>
          <a:bodyPr/>
          <a:lstStyle/>
          <a:p>
            <a:r>
              <a:rPr lang="tr-TR" sz="3600" dirty="0" smtClean="0"/>
              <a:t>Öğrenci not bilgileri, haftalık ders programı, devamsızlık bilgileri, öğrencinin okuduğu kitaplar, öğrenci davranış notları ve yılsonu notları yönetici ve öğretmenler tarafından zamanında işlenecektir.</a:t>
            </a:r>
          </a:p>
          <a:p>
            <a:endParaRPr lang="tr-TR" dirty="0"/>
          </a:p>
        </p:txBody>
      </p:sp>
      <p:pic>
        <p:nvPicPr>
          <p:cNvPr id="7170" name="Picture 2" descr="C:\4-B 2011-2012 TÜM DÖKÜMANLARIM YKOÇ\RESİMLER 4-B SINIFI\GÖRSEL SANATLAR SULU BOYA ÇALIŞMASI\251020112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140968"/>
            <a:ext cx="4968552" cy="37264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/>
          <a:lstStyle/>
          <a:p>
            <a:r>
              <a:rPr lang="tr-TR" sz="4000" dirty="0" smtClean="0"/>
              <a:t>Öğrenciye ait genel ve özel bilgiler bölümleri ilgili sınıf öğretmeni tarafından zamanında doldurulacak ve güncellenecektir.</a:t>
            </a:r>
          </a:p>
          <a:p>
            <a:endParaRPr lang="tr-TR" dirty="0"/>
          </a:p>
        </p:txBody>
      </p:sp>
      <p:pic>
        <p:nvPicPr>
          <p:cNvPr id="4" name="3 Resim" descr="imagesCACFGLE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3356992"/>
            <a:ext cx="2592288" cy="2490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40552" cy="7155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1143000"/>
          </a:xfrm>
        </p:spPr>
        <p:txBody>
          <a:bodyPr>
            <a:normAutofit/>
          </a:bodyPr>
          <a:lstStyle/>
          <a:p>
            <a:r>
              <a:rPr lang="tr-TR" b="1" dirty="0" smtClean="0"/>
              <a:t>NÜFUS BİLGİLERİ GÜNCELLEME</a:t>
            </a:r>
            <a:endParaRPr lang="tr-TR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   Öğrenci </a:t>
            </a:r>
            <a:r>
              <a:rPr lang="tr-TR" b="1" dirty="0"/>
              <a:t>Nüfus Cüzdanı Bilgileri: Öğrenci ilk kayıt olurken nüfus cüzdanı bilgileri </a:t>
            </a:r>
            <a:r>
              <a:rPr lang="tr-TR" b="1" dirty="0" err="1"/>
              <a:t>MERNİS’den</a:t>
            </a:r>
            <a:r>
              <a:rPr lang="tr-TR" b="1" dirty="0"/>
              <a:t> alınarak e-Okula kaydedilir. Bu kayıt işlemini gerçekleştirdikten sonra öğrencinin nüfus bilgilerinde değişiklikler oluşmuş ve MERNİS sistemine yansıtılmış ise öğrencinin nüfus bilgilerinin e-Okulda yeniden güncellenmesi gerekir.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4.5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107</TotalTime>
  <Words>224</Words>
  <Application>Microsoft Office PowerPoint</Application>
  <PresentationFormat>Ekran Gösterisi (4:3)</PresentationFormat>
  <Paragraphs>19</Paragraphs>
  <Slides>12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Karaaslan Atatürk İ.Ö.O. 2011-2012 EĞİTİM ÖĞRETİM YILI YAZ DÖNEMİ SEMİNER ÇALIŞMASI</vt:lpstr>
      <vt:lpstr>İlköğretim Genel Müdürlüğü Duyurusu</vt:lpstr>
      <vt:lpstr> Bu bağlamda; </vt:lpstr>
      <vt:lpstr>Slayt 4</vt:lpstr>
      <vt:lpstr> </vt:lpstr>
      <vt:lpstr>Slayt 6</vt:lpstr>
      <vt:lpstr>Slayt 7</vt:lpstr>
      <vt:lpstr>Slayt 8</vt:lpstr>
      <vt:lpstr>NÜFUS BİLGİLERİ GÜNCELLEME</vt:lpstr>
      <vt:lpstr>Slayt 10</vt:lpstr>
      <vt:lpstr>2011 yılı Google aramalarında e‐Okul ‘ sistemi ilk 10 içinde  yer almıştır. Üst sıralarda yakınında yer alan hiçbir kamu projesi bulunmamaktadır.</vt:lpstr>
      <vt:lpstr>Beni dinlediğiniz için teşekkürler…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2011-2012 EĞİTİM ÖĞRETİM YILI YAZ DÖNEMİ SEMİNER ÇALIŞMASI</dc:title>
  <dc:creator>user</dc:creator>
  <cp:lastModifiedBy>user</cp:lastModifiedBy>
  <cp:revision>22</cp:revision>
  <dcterms:created xsi:type="dcterms:W3CDTF">2012-06-12T08:36:35Z</dcterms:created>
  <dcterms:modified xsi:type="dcterms:W3CDTF">2012-06-12T10:24:17Z</dcterms:modified>
</cp:coreProperties>
</file>