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B5F99-D080-4E66-8281-5D6D344734CB}" type="datetimeFigureOut">
              <a:rPr lang="tr-TR" smtClean="0"/>
              <a:t>07.10.2012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85B72-FEFB-4582-932D-CC0B1989D36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3000"/>
            <a:ext cx="6857999" cy="914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3000"/>
            <a:ext cx="6857999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52754" y="-1152752"/>
            <a:ext cx="6858000" cy="9163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Ekran Gösterisi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km</dc:creator>
  <cp:lastModifiedBy>km</cp:lastModifiedBy>
  <cp:revision>4</cp:revision>
  <dcterms:created xsi:type="dcterms:W3CDTF">2012-10-07T19:54:09Z</dcterms:created>
  <dcterms:modified xsi:type="dcterms:W3CDTF">2012-10-07T19:59:36Z</dcterms:modified>
</cp:coreProperties>
</file>