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600" dirty="0" smtClean="0"/>
              <a:t>TİCARET BORSASINİLKOKULU 1.SINIFLAR DEĞERLENDİRME SINAVI</a:t>
            </a:r>
            <a:endParaRPr lang="tr-TR" sz="36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tr-TR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tr-TR" dirty="0" smtClean="0">
                <a:latin typeface="Arial" pitchFamily="34" charset="0"/>
              </a:rPr>
              <a:t>Resimde kaç </a:t>
            </a:r>
            <a:r>
              <a:rPr lang="tr-TR" dirty="0" smtClean="0">
                <a:latin typeface="Arial" pitchFamily="34" charset="0"/>
              </a:rPr>
              <a:t>çocuk</a:t>
            </a:r>
            <a:r>
              <a:rPr lang="tr-TR" dirty="0" smtClean="0">
                <a:latin typeface="Arial" pitchFamily="34" charset="0"/>
              </a:rPr>
              <a:t> vardır?  </a:t>
            </a:r>
            <a:r>
              <a:rPr lang="tr-TR" dirty="0" smtClean="0"/>
              <a:t>yazınız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7" name="Picture 3" descr="E:\ilköğretim etkinlikleri\hikmet sırma1.sınıf\SUNUM VE CALISMA KAGIDI ICIN GIFLER\hareketlý gýf resýmlerým -1\gifler-3.gif\barr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1" y="2285992"/>
            <a:ext cx="2786082" cy="1547813"/>
          </a:xfrm>
          <a:prstGeom prst="rect">
            <a:avLst/>
          </a:prstGeom>
          <a:noFill/>
        </p:spPr>
      </p:pic>
      <p:pic>
        <p:nvPicPr>
          <p:cNvPr id="7" name="Picture 3" descr="E:\ilköğretim etkinlikleri\hikmet sırma1.sınıf\SUNUM VE CALISMA KAGIDI ICIN GIFLER\hareketlý gýf resýmlerým -1\gifler-3.gif\barr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357430"/>
            <a:ext cx="2786082" cy="1547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 sayılardan en büyük olanı yazınız.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5          </a:t>
            </a:r>
          </a:p>
          <a:p>
            <a:r>
              <a:rPr lang="tr-TR" sz="4400" dirty="0" smtClean="0"/>
              <a:t>4</a:t>
            </a:r>
            <a:r>
              <a:rPr lang="tr-TR" sz="4400" dirty="0" smtClean="0"/>
              <a:t>			</a:t>
            </a:r>
          </a:p>
          <a:p>
            <a:r>
              <a:rPr lang="tr-TR" sz="4400" dirty="0" smtClean="0"/>
              <a:t>2</a:t>
            </a:r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100" dirty="0" smtClean="0">
                <a:latin typeface="Arial Black" pitchFamily="34" charset="0"/>
                <a:cs typeface="Arial" pitchFamily="34" charset="0"/>
              </a:rPr>
              <a:t>Aşağıdaki resimlerden hangisinde ‘e’ sesi vardır? Resmin yanındaki numarayı yazınız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.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 flipH="1">
            <a:off x="3831898" y="2214554"/>
            <a:ext cx="5972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dirty="0">
              <a:solidFill>
                <a:schemeClr val="bg1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71934" y="5357826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2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7643834" y="4500570"/>
            <a:ext cx="468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>
                <a:solidFill>
                  <a:srgbClr val="92D050"/>
                </a:solidFill>
              </a:rPr>
              <a:t>3</a:t>
            </a:r>
            <a:endParaRPr lang="tr-TR" sz="4000" dirty="0">
              <a:solidFill>
                <a:srgbClr val="92D050"/>
              </a:solidFill>
            </a:endParaRPr>
          </a:p>
        </p:txBody>
      </p:sp>
      <p:pic>
        <p:nvPicPr>
          <p:cNvPr id="5122" name="Picture 2" descr="E:\ilköğretim etkinlikleri\hikmet sırma1.sınıf\SUNUM VE CALISMA KAGIDI ICIN GIFLER\hareketlý gýf resýmlerým -1\gifler-1 gif\CAT2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000892" y="2357430"/>
            <a:ext cx="1905000" cy="1676400"/>
          </a:xfrm>
          <a:prstGeom prst="rect">
            <a:avLst/>
          </a:prstGeom>
          <a:noFill/>
        </p:spPr>
      </p:pic>
      <p:pic>
        <p:nvPicPr>
          <p:cNvPr id="5124" name="Picture 4" descr="E:\ilköğretim etkinlikleri\hikmet sırma1.sınıf\SUNUM VE CALISMA KAGIDI ICIN GIFLER\hareketlý gýf resýmlerým -1\gifler-1 gif\filgif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4214818"/>
            <a:ext cx="2357454" cy="1481143"/>
          </a:xfrm>
          <a:prstGeom prst="rect">
            <a:avLst/>
          </a:prstGeom>
          <a:noFill/>
        </p:spPr>
      </p:pic>
      <p:pic>
        <p:nvPicPr>
          <p:cNvPr id="5125" name="Picture 5" descr="E:\ilköğretim etkinlikleri\hikmet sırma1.sınıf\SUNUM VE CALISMA KAGIDI ICIN GIFLER\hareketlý gýf resýmlerým -1\gifler-1 gif\bal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2071678"/>
            <a:ext cx="1857378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Arial Black" pitchFamily="34" charset="0"/>
              </a:rPr>
              <a:t>Aşağıdaki resimde kaç tane hayvan vardır?Yazınız.</a:t>
            </a:r>
            <a:endParaRPr lang="tr-TR" dirty="0">
              <a:latin typeface="Arial Black" pitchFamily="34" charset="0"/>
            </a:endParaRPr>
          </a:p>
        </p:txBody>
      </p:sp>
      <p:pic>
        <p:nvPicPr>
          <p:cNvPr id="1026" name="Picture 2" descr="C:\Documents and Settings\Fatih\Desktop\resimler\nxx1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7123" y="1882775"/>
            <a:ext cx="2059521" cy="1546225"/>
          </a:xfrm>
          <a:prstGeom prst="rect">
            <a:avLst/>
          </a:prstGeom>
          <a:noFill/>
        </p:spPr>
      </p:pic>
      <p:pic>
        <p:nvPicPr>
          <p:cNvPr id="5" name="Picture 2" descr="C:\Documents and Settings\Fatih\Desktop\resimler\nxx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857364"/>
            <a:ext cx="2059521" cy="1546225"/>
          </a:xfrm>
          <a:prstGeom prst="rect">
            <a:avLst/>
          </a:prstGeom>
          <a:noFill/>
        </p:spPr>
      </p:pic>
      <p:pic>
        <p:nvPicPr>
          <p:cNvPr id="6" name="Picture 2" descr="C:\Documents and Settings\Fatih\Desktop\resimler\nxx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4143380"/>
            <a:ext cx="2059521" cy="1546225"/>
          </a:xfrm>
          <a:prstGeom prst="rect">
            <a:avLst/>
          </a:prstGeom>
          <a:noFill/>
        </p:spPr>
      </p:pic>
      <p:pic>
        <p:nvPicPr>
          <p:cNvPr id="7" name="Picture 2" descr="C:\Documents and Settings\Fatih\Desktop\resimler\nxx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4143380"/>
            <a:ext cx="2059521" cy="1546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Arial Black" pitchFamily="34" charset="0"/>
              </a:rPr>
              <a:t>Aşağıdaki resimde kaç tane hayvan vardır?Yazınız.</a:t>
            </a:r>
            <a:endParaRPr lang="tr-TR" dirty="0"/>
          </a:p>
        </p:txBody>
      </p:sp>
      <p:pic>
        <p:nvPicPr>
          <p:cNvPr id="2051" name="Picture 3" descr="C:\Documents and Settings\Fatih\Desktop\resimler\kxx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88" y="2000250"/>
            <a:ext cx="1524000" cy="1143000"/>
          </a:xfrm>
          <a:prstGeom prst="rect">
            <a:avLst/>
          </a:prstGeom>
          <a:noFill/>
        </p:spPr>
      </p:pic>
      <p:pic>
        <p:nvPicPr>
          <p:cNvPr id="6" name="Picture 3" descr="C:\Documents and Settings\Fatih\Desktop\resimler\kxx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4286256"/>
            <a:ext cx="1524000" cy="1143000"/>
          </a:xfrm>
          <a:prstGeom prst="rect">
            <a:avLst/>
          </a:prstGeom>
          <a:noFill/>
        </p:spPr>
      </p:pic>
      <p:pic>
        <p:nvPicPr>
          <p:cNvPr id="7" name="Picture 3" descr="C:\Documents and Settings\Fatih\Desktop\resimler\kxx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928802"/>
            <a:ext cx="1524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latin typeface="Arial Black" pitchFamily="34" charset="0"/>
              </a:rPr>
              <a:t>Aşağıdaki resimde kaç tane </a:t>
            </a:r>
            <a:r>
              <a:rPr lang="tr-TR" dirty="0" smtClean="0">
                <a:latin typeface="Arial Black" pitchFamily="34" charset="0"/>
              </a:rPr>
              <a:t>elma vardır?Yazınız</a:t>
            </a:r>
            <a:r>
              <a:rPr lang="tr-TR" dirty="0" smtClean="0">
                <a:latin typeface="Arial Black" pitchFamily="34" charset="0"/>
              </a:rPr>
              <a:t>.</a:t>
            </a:r>
            <a:endParaRPr lang="tr-TR" dirty="0"/>
          </a:p>
        </p:txBody>
      </p:sp>
      <p:pic>
        <p:nvPicPr>
          <p:cNvPr id="3075" name="Picture 3" descr="E:\ilköğretim etkinlikleri\hikmet sırma1.sınıf\SUNUM VE CALISMA KAGIDI ICIN GIFLER\hareketlý gýf resýmlerým -1\gifler-1 gif\Apple-0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143116"/>
            <a:ext cx="2286016" cy="1143008"/>
          </a:xfrm>
          <a:prstGeom prst="rect">
            <a:avLst/>
          </a:prstGeom>
          <a:noFill/>
        </p:spPr>
      </p:pic>
      <p:pic>
        <p:nvPicPr>
          <p:cNvPr id="7" name="Picture 3" descr="E:\ilköğretim etkinlikleri\hikmet sırma1.sınıf\SUNUM VE CALISMA KAGIDI ICIN GIFLER\hareketlý gýf resýmlerým -1\gifler-1 gif\Apple-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143116"/>
            <a:ext cx="2286016" cy="1143008"/>
          </a:xfrm>
          <a:prstGeom prst="rect">
            <a:avLst/>
          </a:prstGeom>
          <a:noFill/>
        </p:spPr>
      </p:pic>
      <p:pic>
        <p:nvPicPr>
          <p:cNvPr id="8" name="Picture 3" descr="E:\ilköğretim etkinlikleri\hikmet sırma1.sınıf\SUNUM VE CALISMA KAGIDI ICIN GIFLER\hareketlý gýf resýmlerým -1\gifler-1 gif\Apple-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357826"/>
            <a:ext cx="2286016" cy="1143008"/>
          </a:xfrm>
          <a:prstGeom prst="rect">
            <a:avLst/>
          </a:prstGeom>
          <a:noFill/>
        </p:spPr>
      </p:pic>
      <p:pic>
        <p:nvPicPr>
          <p:cNvPr id="9" name="Picture 3" descr="E:\ilköğretim etkinlikleri\hikmet sırma1.sınıf\SUNUM VE CALISMA KAGIDI ICIN GIFLER\hareketlý gýf resýmlerým -1\gifler-1 gif\Apple-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5429264"/>
            <a:ext cx="2286016" cy="1143008"/>
          </a:xfrm>
          <a:prstGeom prst="rect">
            <a:avLst/>
          </a:prstGeom>
          <a:noFill/>
        </p:spPr>
      </p:pic>
      <p:pic>
        <p:nvPicPr>
          <p:cNvPr id="10" name="Picture 3" descr="E:\ilköğretim etkinlikleri\hikmet sırma1.sınıf\SUNUM VE CALISMA KAGIDI ICIN GIFLER\hareketlý gýf resýmlerým -1\gifler-1 gif\Apple-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714752"/>
            <a:ext cx="2286016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Arial Black" pitchFamily="34" charset="0"/>
              </a:rPr>
              <a:t>Aşağıdaki resimde kaç tane hayvan vardır?Yazınız.</a:t>
            </a:r>
            <a:endParaRPr lang="tr-TR" dirty="0"/>
          </a:p>
        </p:txBody>
      </p:sp>
      <p:pic>
        <p:nvPicPr>
          <p:cNvPr id="4098" name="Picture 2" descr="E:\ilköğretim etkinlikleri\hikmet sırma1.sınıf\SUNUM VE CALISMA KAGIDI ICIN GIFLER\hareketlý gýf resýmlerým -1\gifler-1 gif\giraffe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61777" y="1882775"/>
            <a:ext cx="2138653" cy="1522935"/>
          </a:xfrm>
          <a:prstGeom prst="rect">
            <a:avLst/>
          </a:prstGeom>
          <a:noFill/>
        </p:spPr>
      </p:pic>
      <p:pic>
        <p:nvPicPr>
          <p:cNvPr id="5" name="Picture 2" descr="E:\ilköğretim etkinlikleri\hikmet sırma1.sınıf\SUNUM VE CALISMA KAGIDI ICIN GIFLER\hareketlý gýf resýmlerým -1\gifler-1 gif\giraff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2000240"/>
            <a:ext cx="2138653" cy="1522935"/>
          </a:xfrm>
          <a:prstGeom prst="rect">
            <a:avLst/>
          </a:prstGeom>
          <a:noFill/>
        </p:spPr>
      </p:pic>
      <p:pic>
        <p:nvPicPr>
          <p:cNvPr id="6" name="Picture 2" descr="E:\ilköğretim etkinlikleri\hikmet sırma1.sınıf\SUNUM VE CALISMA KAGIDI ICIN GIFLER\hareketlý gýf resýmlerým -1\gifler-1 gif\giraff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928802"/>
            <a:ext cx="2138653" cy="1522935"/>
          </a:xfrm>
          <a:prstGeom prst="rect">
            <a:avLst/>
          </a:prstGeom>
          <a:noFill/>
        </p:spPr>
      </p:pic>
      <p:pic>
        <p:nvPicPr>
          <p:cNvPr id="7" name="Picture 2" descr="E:\ilköğretim etkinlikleri\hikmet sırma1.sınıf\SUNUM VE CALISMA KAGIDI ICIN GIFLER\hareketlý gýf resýmlerým -1\gifler-1 gif\giraff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786190"/>
            <a:ext cx="2138653" cy="1522935"/>
          </a:xfrm>
          <a:prstGeom prst="rect">
            <a:avLst/>
          </a:prstGeom>
          <a:noFill/>
        </p:spPr>
      </p:pic>
      <p:pic>
        <p:nvPicPr>
          <p:cNvPr id="8" name="Picture 2" descr="E:\ilköğretim etkinlikleri\hikmet sırma1.sınıf\SUNUM VE CALISMA KAGIDI ICIN GIFLER\hareketlý gýf resýmlerým -1\gifler-1 gif\giraff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3786190"/>
            <a:ext cx="2138653" cy="1522935"/>
          </a:xfrm>
          <a:prstGeom prst="rect">
            <a:avLst/>
          </a:prstGeom>
          <a:noFill/>
        </p:spPr>
      </p:pic>
      <p:pic>
        <p:nvPicPr>
          <p:cNvPr id="9" name="Picture 2" descr="E:\ilköğretim etkinlikleri\hikmet sırma1.sınıf\SUNUM VE CALISMA KAGIDI ICIN GIFLER\hareketlý gýf resýmlerým -1\gifler-1 gif\giraff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3786190"/>
            <a:ext cx="2138653" cy="1522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 sayılardan büyük olanı işaretleyiniz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000" dirty="0" smtClean="0"/>
              <a:t>1</a:t>
            </a:r>
          </a:p>
          <a:p>
            <a:endParaRPr lang="tr-TR" sz="4000" dirty="0" smtClean="0"/>
          </a:p>
          <a:p>
            <a:r>
              <a:rPr lang="tr-TR" sz="4000" dirty="0" smtClean="0"/>
              <a:t>4</a:t>
            </a:r>
          </a:p>
          <a:p>
            <a:endParaRPr lang="tr-TR" sz="4000" dirty="0" smtClean="0"/>
          </a:p>
          <a:p>
            <a:r>
              <a:rPr lang="tr-TR" sz="4000" dirty="0" smtClean="0"/>
              <a:t>6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32</TotalTime>
  <Words>74</Words>
  <PresentationFormat>Ekran Gösterisi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Canlı</vt:lpstr>
      <vt:lpstr>TİCARET BORSASINİLKOKULU 1.SINIFLAR DEĞERLENDİRME SINAVI</vt:lpstr>
      <vt:lpstr>Resimde kaç çocuk vardır?  yazınız.</vt:lpstr>
      <vt:lpstr>Aşağıdaki sayılardan en büyük olanı yazınız.</vt:lpstr>
      <vt:lpstr>Aşağıdaki resimlerden hangisinde ‘e’ sesi vardır? Resmin yanındaki numarayı yazınız.</vt:lpstr>
      <vt:lpstr>Aşağıdaki resimde kaç tane hayvan vardır?Yazınız.</vt:lpstr>
      <vt:lpstr>Aşağıdaki resimde kaç tane hayvan vardır?Yazınız.</vt:lpstr>
      <vt:lpstr>Aşağıdaki resimde kaç tane elma vardır?Yazınız.</vt:lpstr>
      <vt:lpstr>Aşağıdaki resimde kaç tane hayvan vardır?Yazınız.</vt:lpstr>
      <vt:lpstr>Aşağıdaki sayılardan büyük olanı işaretleyiniz</vt:lpstr>
      <vt:lpstr>Slayt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Fatih</cp:lastModifiedBy>
  <cp:revision>6</cp:revision>
  <dcterms:modified xsi:type="dcterms:W3CDTF">2012-10-18T15:28:08Z</dcterms:modified>
</cp:coreProperties>
</file>