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121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5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AD127-9B95-47E5-81A1-A396216A67C2}" type="datetimeFigureOut">
              <a:rPr lang="tr-TR" smtClean="0"/>
              <a:pPr/>
              <a:t>22.05.2012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D430E-3BE1-4638-890A-DCE8484B4CC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29DFB-F553-49DA-A564-C1BFD98C17ED}" type="datetime1">
              <a:rPr lang="tr-TR" smtClean="0"/>
              <a:t>22.05.2012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B040E-2FCF-4FC5-97C1-36CF5477D783}" type="datetime1">
              <a:rPr lang="tr-TR" smtClean="0"/>
              <a:t>22.05.2012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76E0-6AA7-4B5B-B66F-77ABA2AA1614}" type="datetime1">
              <a:rPr lang="tr-TR" smtClean="0"/>
              <a:t>22.05.2012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A86-C310-453F-9A37-CBC00FA96287}" type="datetime1">
              <a:rPr lang="tr-TR" smtClean="0"/>
              <a:t>22.05.2012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A0AF-003B-49CB-8A47-FC30B3B676E9}" type="datetime1">
              <a:rPr lang="tr-TR" smtClean="0"/>
              <a:t>22.05.2012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E4C23-5177-4AA2-86F1-137ABC948792}" type="datetime1">
              <a:rPr lang="tr-TR" smtClean="0"/>
              <a:t>22.05.2012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7788-ADA3-4284-8C15-8731FA224C58}" type="datetime1">
              <a:rPr lang="tr-TR" smtClean="0"/>
              <a:t>22.05.2012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19752-DDA1-44B8-8C86-DD480243DB46}" type="datetime1">
              <a:rPr lang="tr-TR" smtClean="0"/>
              <a:t>22.05.2012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83FA9-7FAD-48F5-9E2C-0A38AB0BDDBC}" type="datetime1">
              <a:rPr lang="tr-TR" smtClean="0"/>
              <a:t>22.05.2012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B914-D194-4C1A-A8A3-4BE573BB81A4}" type="datetime1">
              <a:rPr lang="tr-TR" smtClean="0"/>
              <a:t>22.05.2012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12EEA-A51B-4D68-90E9-E10C6917C155}" type="datetime1">
              <a:rPr lang="tr-TR" smtClean="0"/>
              <a:t>22.05.2012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AA02E1-4521-48FD-8A75-42D8DDEA3325}" type="datetime1">
              <a:rPr lang="tr-TR" smtClean="0"/>
              <a:t>22.05.2012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25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5.jpeg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image" Target="../media/image5.jpeg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slide" Target="slide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ınıf\Desktop\10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420888"/>
            <a:ext cx="3781425" cy="1943100"/>
          </a:xfrm>
          <a:prstGeom prst="rect">
            <a:avLst/>
          </a:prstGeom>
          <a:noFill/>
        </p:spPr>
      </p:pic>
      <p:pic>
        <p:nvPicPr>
          <p:cNvPr id="1028" name="Picture 4" descr="C:\Users\sınıf\Desktop\5 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76672"/>
            <a:ext cx="3676650" cy="1819275"/>
          </a:xfrm>
          <a:prstGeom prst="rect">
            <a:avLst/>
          </a:prstGeom>
          <a:noFill/>
        </p:spPr>
      </p:pic>
      <p:pic>
        <p:nvPicPr>
          <p:cNvPr id="1029" name="Picture 5" descr="C:\Users\sınıf\Desktop\25 K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1390650" cy="1466850"/>
          </a:xfrm>
          <a:prstGeom prst="rect">
            <a:avLst/>
          </a:prstGeom>
          <a:noFill/>
        </p:spPr>
      </p:pic>
      <p:pic>
        <p:nvPicPr>
          <p:cNvPr id="1030" name="Picture 6" descr="C:\Users\sınıf\Desktop\50 KRŞ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653136"/>
            <a:ext cx="1390650" cy="1466850"/>
          </a:xfrm>
          <a:prstGeom prst="rect">
            <a:avLst/>
          </a:prstGeom>
          <a:noFill/>
        </p:spPr>
      </p:pic>
      <p:pic>
        <p:nvPicPr>
          <p:cNvPr id="1031" name="Picture 7" descr="C:\Users\sınıf\Desktop\10 KRŞ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509120"/>
            <a:ext cx="1333500" cy="1238250"/>
          </a:xfrm>
          <a:prstGeom prst="rect">
            <a:avLst/>
          </a:prstGeom>
          <a:noFill/>
        </p:spPr>
      </p:pic>
      <p:pic>
        <p:nvPicPr>
          <p:cNvPr id="1032" name="Picture 8" descr="C:\Users\sınıf\Desktop\5 KRŞ.jpg"/>
          <p:cNvPicPr>
            <a:picLocks noChangeAspect="1" noChangeArrowheads="1"/>
          </p:cNvPicPr>
          <p:nvPr/>
        </p:nvPicPr>
        <p:blipFill>
          <a:blip r:embed="rId7" cstate="print"/>
          <a:srcRect b="6282"/>
          <a:stretch>
            <a:fillRect/>
          </a:stretch>
        </p:blipFill>
        <p:spPr bwMode="auto">
          <a:xfrm>
            <a:off x="2411760" y="3789040"/>
            <a:ext cx="1247775" cy="1080120"/>
          </a:xfrm>
          <a:prstGeom prst="rect">
            <a:avLst/>
          </a:prstGeom>
          <a:noFill/>
        </p:spPr>
      </p:pic>
      <p:pic>
        <p:nvPicPr>
          <p:cNvPr id="1033" name="Picture 9" descr="C:\Users\sınıf\Desktop\1 T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789040"/>
            <a:ext cx="1028700" cy="1066800"/>
          </a:xfrm>
          <a:prstGeom prst="rect">
            <a:avLst/>
          </a:prstGeom>
          <a:noFill/>
        </p:spPr>
      </p:pic>
      <p:sp>
        <p:nvSpPr>
          <p:cNvPr id="12" name="1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2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55 TL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1" name="20 Yuvarlatılmış Dikdörtgen">
            <a:hlinkClick r:id="rId3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20 TL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35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2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10 TL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35 kuruş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7" name="Picture 3" descr="C:\Users\sınıf\Desktop\10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980728"/>
            <a:ext cx="2736304" cy="1369059"/>
          </a:xfrm>
          <a:prstGeom prst="rect">
            <a:avLst/>
          </a:prstGeom>
          <a:noFill/>
        </p:spPr>
      </p:pic>
      <p:pic>
        <p:nvPicPr>
          <p:cNvPr id="23" name="Picture 3" descr="C:\Users\sınıf\Desktop\10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20888"/>
            <a:ext cx="2736304" cy="1369059"/>
          </a:xfrm>
          <a:prstGeom prst="rect">
            <a:avLst/>
          </a:prstGeom>
          <a:noFill/>
        </p:spPr>
      </p:pic>
      <p:pic>
        <p:nvPicPr>
          <p:cNvPr id="14" name="Picture 5" descr="C:\Users\sınıf\Desktop\25 K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052736"/>
            <a:ext cx="1152128" cy="1215258"/>
          </a:xfrm>
          <a:prstGeom prst="rect">
            <a:avLst/>
          </a:prstGeom>
          <a:noFill/>
        </p:spPr>
      </p:pic>
      <p:pic>
        <p:nvPicPr>
          <p:cNvPr id="20" name="Picture 7" descr="C:\Users\sınıf\Desktop\10 KRŞ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052736"/>
            <a:ext cx="1296144" cy="1203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95536" y="908720"/>
            <a:ext cx="835292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latin typeface="ALFABET98" pitchFamily="2" charset="0"/>
              </a:rPr>
              <a:t>Aşağıdakilerden hangisi  10 TL’dir?</a:t>
            </a:r>
            <a:endParaRPr lang="tr-TR" sz="4000" dirty="0"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395536" y="2420889"/>
            <a:ext cx="8352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A)                   B)                   C)   </a:t>
            </a:r>
          </a:p>
          <a:p>
            <a:endParaRPr lang="tr-TR" sz="4000" dirty="0"/>
          </a:p>
          <a:p>
            <a:endParaRPr lang="tr-TR" sz="4000" dirty="0" smtClean="0"/>
          </a:p>
          <a:p>
            <a:endParaRPr lang="tr-TR" sz="4000" dirty="0"/>
          </a:p>
          <a:p>
            <a:r>
              <a:rPr lang="tr-TR" sz="4000" dirty="0" smtClean="0"/>
              <a:t> </a:t>
            </a:r>
            <a:endParaRPr lang="tr-TR" sz="4000" dirty="0"/>
          </a:p>
        </p:txBody>
      </p:sp>
      <p:pic>
        <p:nvPicPr>
          <p:cNvPr id="9" name="Picture 7" descr="C:\Users\sınıf\Desktop\10 KRŞ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20888"/>
            <a:ext cx="1163206" cy="1080120"/>
          </a:xfrm>
          <a:prstGeom prst="rect">
            <a:avLst/>
          </a:prstGeom>
          <a:noFill/>
        </p:spPr>
      </p:pic>
      <p:pic>
        <p:nvPicPr>
          <p:cNvPr id="10" name="Picture 9" descr="C:\Users\sınıf\Desktop\1 T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506216"/>
            <a:ext cx="1028700" cy="1066800"/>
          </a:xfrm>
          <a:prstGeom prst="rect">
            <a:avLst/>
          </a:prstGeom>
          <a:noFill/>
        </p:spPr>
      </p:pic>
      <p:pic>
        <p:nvPicPr>
          <p:cNvPr id="11" name="Picture 3" descr="C:\Users\sınıf\Desktop\10 TL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492896"/>
            <a:ext cx="1961864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/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/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95536" y="908720"/>
            <a:ext cx="835292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latin typeface="ALFABET98" pitchFamily="2" charset="0"/>
              </a:rPr>
              <a:t>Aşağıdakilerden hangisinde 16 TL vardır?</a:t>
            </a:r>
            <a:endParaRPr lang="tr-TR" sz="4000" dirty="0"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79512" y="3067213"/>
            <a:ext cx="85689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A)                   B)                    C)   </a:t>
            </a:r>
          </a:p>
          <a:p>
            <a:endParaRPr lang="tr-TR" sz="4000" dirty="0"/>
          </a:p>
          <a:p>
            <a:endParaRPr lang="tr-TR" sz="4000" dirty="0" smtClean="0"/>
          </a:p>
          <a:p>
            <a:endParaRPr lang="tr-TR" sz="4000" dirty="0"/>
          </a:p>
          <a:p>
            <a:r>
              <a:rPr lang="tr-TR" sz="4000" dirty="0" smtClean="0"/>
              <a:t> </a:t>
            </a:r>
            <a:endParaRPr lang="tr-TR" sz="4000" dirty="0"/>
          </a:p>
        </p:txBody>
      </p:sp>
      <p:pic>
        <p:nvPicPr>
          <p:cNvPr id="11" name="Picture 3" descr="C:\Users\sınıf\Desktop\10 T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140968"/>
            <a:ext cx="1961864" cy="1008112"/>
          </a:xfrm>
          <a:prstGeom prst="rect">
            <a:avLst/>
          </a:prstGeom>
          <a:noFill/>
        </p:spPr>
      </p:pic>
      <p:pic>
        <p:nvPicPr>
          <p:cNvPr id="12" name="Picture 9" descr="C:\Users\sınıf\Desktop\1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149080"/>
            <a:ext cx="1028700" cy="1066800"/>
          </a:xfrm>
          <a:prstGeom prst="rect">
            <a:avLst/>
          </a:prstGeom>
          <a:noFill/>
        </p:spPr>
      </p:pic>
      <p:pic>
        <p:nvPicPr>
          <p:cNvPr id="13" name="Picture 4" descr="C:\Users\sınıf\Desktop\5 T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140968"/>
            <a:ext cx="2037334" cy="1008111"/>
          </a:xfrm>
          <a:prstGeom prst="rect">
            <a:avLst/>
          </a:prstGeom>
          <a:noFill/>
        </p:spPr>
      </p:pic>
      <p:pic>
        <p:nvPicPr>
          <p:cNvPr id="14" name="Picture 9" descr="C:\Users\sınıf\Desktop\1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162400"/>
            <a:ext cx="1028700" cy="1066800"/>
          </a:xfrm>
          <a:prstGeom prst="rect">
            <a:avLst/>
          </a:prstGeom>
          <a:noFill/>
        </p:spPr>
      </p:pic>
      <p:cxnSp>
        <p:nvCxnSpPr>
          <p:cNvPr id="16" name="15 Düz Bağlayıcı"/>
          <p:cNvCxnSpPr/>
          <p:nvPr/>
        </p:nvCxnSpPr>
        <p:spPr>
          <a:xfrm>
            <a:off x="2987824" y="3068960"/>
            <a:ext cx="0" cy="31683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6012160" y="3068960"/>
            <a:ext cx="0" cy="31683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 descr="C:\Users\sınıf\Desktop\10 T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140968"/>
            <a:ext cx="1961864" cy="1008112"/>
          </a:xfrm>
          <a:prstGeom prst="rect">
            <a:avLst/>
          </a:prstGeom>
          <a:noFill/>
        </p:spPr>
      </p:pic>
      <p:pic>
        <p:nvPicPr>
          <p:cNvPr id="19" name="Picture 4" descr="C:\Users\sınıf\Desktop\5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149081"/>
            <a:ext cx="2037334" cy="1008111"/>
          </a:xfrm>
          <a:prstGeom prst="rect">
            <a:avLst/>
          </a:prstGeom>
          <a:noFill/>
        </p:spPr>
      </p:pic>
      <p:pic>
        <p:nvPicPr>
          <p:cNvPr id="20" name="Picture 9" descr="C:\Users\sınıf\Desktop\1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5157192"/>
            <a:ext cx="1028700" cy="1066800"/>
          </a:xfrm>
          <a:prstGeom prst="rect">
            <a:avLst/>
          </a:prstGeom>
          <a:noFill/>
        </p:spPr>
      </p:pic>
      <p:pic>
        <p:nvPicPr>
          <p:cNvPr id="21" name="Picture 7" descr="C:\Users\sınıf\Desktop\10 KRŞ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5301208"/>
            <a:ext cx="1163206" cy="1080120"/>
          </a:xfrm>
          <a:prstGeom prst="rect">
            <a:avLst/>
          </a:prstGeom>
          <a:noFill/>
        </p:spPr>
      </p:pic>
      <p:pic>
        <p:nvPicPr>
          <p:cNvPr id="22" name="Picture 4" descr="C:\Users\sınıf\Desktop\5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293096"/>
            <a:ext cx="2037334" cy="1008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/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7"/>
            <a:ext cx="2910480" cy="1440160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pic>
        <p:nvPicPr>
          <p:cNvPr id="9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LFABET98" pitchFamily="2" charset="0"/>
              </a:rPr>
              <a:t>8 TL 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12" name="11 Yuvarlatılmış Dikdörtgen">
            <a:hlinkClick r:id="rId5" action="ppaction://hlinksldjump"/>
          </p:cNvPr>
          <p:cNvSpPr/>
          <p:nvPr/>
        </p:nvSpPr>
        <p:spPr>
          <a:xfrm>
            <a:off x="3419872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LFABET98" pitchFamily="2" charset="0"/>
              </a:rPr>
              <a:t>8kuruş 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6156176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LFABET98" pitchFamily="2" charset="0"/>
              </a:rPr>
              <a:t>5 TL 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14" name="1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pic>
        <p:nvPicPr>
          <p:cNvPr id="9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13 kuruş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2" name="11 Yuvarlatılmış Dikdörtgen">
            <a:hlinkClick r:id="rId4" action="ppaction://hlinksldjump"/>
          </p:cNvPr>
          <p:cNvSpPr/>
          <p:nvPr/>
        </p:nvSpPr>
        <p:spPr>
          <a:xfrm>
            <a:off x="3419872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12 kuruş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6156176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18 TL 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5" name="Picture 3" descr="C:\Users\sınıf\Desktop\10 T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420888"/>
            <a:ext cx="2736304" cy="1369059"/>
          </a:xfrm>
          <a:prstGeom prst="rect">
            <a:avLst/>
          </a:prstGeom>
          <a:noFill/>
        </p:spPr>
      </p:pic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pic>
        <p:nvPicPr>
          <p:cNvPr id="9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15 TL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2" name="11 Yuvarlatılmış Dikdörtgen">
            <a:hlinkClick r:id="rId5" action="ppaction://hlinksldjump"/>
          </p:cNvPr>
          <p:cNvSpPr/>
          <p:nvPr/>
        </p:nvSpPr>
        <p:spPr>
          <a:xfrm>
            <a:off x="3419872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12 kuruş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6156176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18 TL 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4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2736304" cy="1353974"/>
          </a:xfrm>
          <a:prstGeom prst="rect">
            <a:avLst/>
          </a:prstGeom>
          <a:noFill/>
        </p:spPr>
      </p:pic>
      <p:pic>
        <p:nvPicPr>
          <p:cNvPr id="16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492896"/>
            <a:ext cx="1028700" cy="1066800"/>
          </a:xfrm>
          <a:prstGeom prst="rect">
            <a:avLst/>
          </a:prstGeom>
          <a:noFill/>
        </p:spPr>
      </p:pic>
      <p:pic>
        <p:nvPicPr>
          <p:cNvPr id="17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506216"/>
            <a:ext cx="1028700" cy="1066800"/>
          </a:xfrm>
          <a:prstGeom prst="rect">
            <a:avLst/>
          </a:prstGeom>
          <a:noFill/>
        </p:spPr>
      </p:pic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7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50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" name="Picture 6" descr="C:\Users\sınıf\Desktop\50 KRŞ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636912"/>
            <a:ext cx="1092277" cy="1152128"/>
          </a:xfrm>
          <a:prstGeom prst="rect">
            <a:avLst/>
          </a:prstGeom>
          <a:noFill/>
        </p:spPr>
      </p:pic>
      <p:sp>
        <p:nvSpPr>
          <p:cNvPr id="21" name="20 Yuvarlatılmış Dikdörtgen">
            <a:hlinkClick r:id="rId6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10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5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6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12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50 kuruş</a:t>
            </a:r>
            <a:endParaRPr lang="tr-TR" sz="36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7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70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" name="Picture 6" descr="C:\Users\sınıf\Desktop\50 KRŞ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636912"/>
            <a:ext cx="1092277" cy="1152128"/>
          </a:xfrm>
          <a:prstGeom prst="rect">
            <a:avLst/>
          </a:prstGeom>
          <a:noFill/>
        </p:spPr>
      </p:pic>
      <p:sp>
        <p:nvSpPr>
          <p:cNvPr id="21" name="20 Yuvarlatılmış Dikdörtgen">
            <a:hlinkClick r:id="rId6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8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70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4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78 TL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4" name="Picture 7" descr="C:\Users\sınıf\Desktop\10 KRŞ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2636912"/>
            <a:ext cx="1174284" cy="1090407"/>
          </a:xfrm>
          <a:prstGeom prst="rect">
            <a:avLst/>
          </a:prstGeom>
          <a:noFill/>
        </p:spPr>
      </p:pic>
      <p:pic>
        <p:nvPicPr>
          <p:cNvPr id="15" name="Picture 7" descr="C:\Users\sınıf\Desktop\10 KRŞ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2636912"/>
            <a:ext cx="1174284" cy="1090407"/>
          </a:xfrm>
          <a:prstGeom prst="rect">
            <a:avLst/>
          </a:prstGeom>
          <a:noFill/>
        </p:spPr>
      </p:pic>
      <p:pic>
        <p:nvPicPr>
          <p:cNvPr id="16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3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23 TL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1" name="20 Yuvarlatılmış Dikdörtgen">
            <a:hlinkClick r:id="rId4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20 TL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3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4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13 TL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6" name="Picture 2" descr="C:\Users\sınıf\Desktop\1Y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pic>
        <p:nvPicPr>
          <p:cNvPr id="17" name="Picture 3" descr="C:\Users\sınıf\Desktop\10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980728"/>
            <a:ext cx="2736304" cy="1369059"/>
          </a:xfrm>
          <a:prstGeom prst="rect">
            <a:avLst/>
          </a:prstGeom>
          <a:noFill/>
        </p:spPr>
      </p:pic>
      <p:pic>
        <p:nvPicPr>
          <p:cNvPr id="23" name="Picture 3" descr="C:\Users\sınıf\Desktop\10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420888"/>
            <a:ext cx="2736304" cy="1369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129</TotalTime>
  <Words>238</Words>
  <Application>Microsoft Office PowerPoint</Application>
  <PresentationFormat>Ekran Gösterisi (4:3)</PresentationFormat>
  <Paragraphs>129</Paragraphs>
  <Slides>30</Slides>
  <Notes>0</Notes>
  <HiddenSlides>0</HiddenSlides>
  <MMClips>11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sınıf</dc:creator>
  <cp:lastModifiedBy>Ulaş</cp:lastModifiedBy>
  <cp:revision>7</cp:revision>
  <dcterms:created xsi:type="dcterms:W3CDTF">2012-05-20T10:07:58Z</dcterms:created>
  <dcterms:modified xsi:type="dcterms:W3CDTF">2012-05-22T20:05:47Z</dcterms:modified>
</cp:coreProperties>
</file>