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75" r:id="rId5"/>
    <p:sldId id="258" r:id="rId6"/>
    <p:sldId id="276" r:id="rId7"/>
    <p:sldId id="259" r:id="rId8"/>
    <p:sldId id="260" r:id="rId9"/>
    <p:sldId id="261" r:id="rId10"/>
    <p:sldId id="277" r:id="rId11"/>
    <p:sldId id="262" r:id="rId12"/>
    <p:sldId id="278" r:id="rId13"/>
    <p:sldId id="279" r:id="rId14"/>
    <p:sldId id="263" r:id="rId15"/>
    <p:sldId id="264" r:id="rId16"/>
    <p:sldId id="280" r:id="rId17"/>
    <p:sldId id="281" r:id="rId18"/>
    <p:sldId id="265" r:id="rId19"/>
    <p:sldId id="266" r:id="rId20"/>
    <p:sldId id="267" r:id="rId21"/>
    <p:sldId id="282" r:id="rId22"/>
    <p:sldId id="268" r:id="rId23"/>
    <p:sldId id="269" r:id="rId24"/>
    <p:sldId id="283" r:id="rId25"/>
    <p:sldId id="284" r:id="rId26"/>
    <p:sldId id="270" r:id="rId27"/>
    <p:sldId id="285" r:id="rId28"/>
    <p:sldId id="271" r:id="rId29"/>
    <p:sldId id="272" r:id="rId30"/>
    <p:sldId id="273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D9404-6D20-4660-ACD3-7990DB6FD5AB}" type="datetimeFigureOut">
              <a:rPr lang="tr-TR" smtClean="0"/>
              <a:pPr/>
              <a:t>08.10.2012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95424-A00B-4AEB-B9D3-7B3E3B263C4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Eduogretmen\resimler\ceke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0"/>
            <a:ext cx="4032448" cy="67341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Eduogretmen\resimler\balı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639" y="448853"/>
            <a:ext cx="7871793" cy="52661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Eduogretmen\resimler\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1445" y="836712"/>
            <a:ext cx="5660875" cy="52775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Eduogretmen\resimler\bayr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601" y="836712"/>
            <a:ext cx="7191799" cy="51910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Eduogretmen\resimler\civciv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854715"/>
            <a:ext cx="5976664" cy="53416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Eduogretmen\resimler\elm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65" y="620688"/>
            <a:ext cx="8395683" cy="56166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8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Eduogretmen\resimler\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76116"/>
            <a:ext cx="6624736" cy="58513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Eduogretmen\resimler\fi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548680"/>
            <a:ext cx="6936550" cy="50405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Eduogretmen\resimler\horo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404664"/>
            <a:ext cx="4824536" cy="54229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Eduogretmen\resimler\güneş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000" y="1454150"/>
            <a:ext cx="4826000" cy="3949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Eduogretmen\resimler\hemşir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497820"/>
            <a:ext cx="3441353" cy="466949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Eduogretmen\resimler\çiç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0"/>
            <a:ext cx="6576730" cy="62305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Eduogretmen\resimler\inek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8928" y="620688"/>
            <a:ext cx="6486839" cy="481789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Eduogretmen\resimler\lim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4370" y="908720"/>
            <a:ext cx="6664014" cy="523601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Eduogretmen\resimler\kale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620688"/>
            <a:ext cx="5328592" cy="53285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Eduogretmen\resimler\kedi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0592" y="908720"/>
            <a:ext cx="5867712" cy="47237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3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43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Eduogretmen\resimler\saa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0"/>
            <a:ext cx="6053638" cy="63315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Eduogretmen\resimler\uçak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817" y="620688"/>
            <a:ext cx="8174623" cy="54475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Eduogretmen\resimler\k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8532" y="1340768"/>
            <a:ext cx="5461780" cy="42983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Eduogretmen\resimler\üt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1174" y="764704"/>
            <a:ext cx="6449178" cy="52372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Eduogretmen\resimler\KELEB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556792"/>
            <a:ext cx="5740400" cy="3683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Eduogretmen\resimler\köp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219200"/>
            <a:ext cx="3810000" cy="4419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Eduogretmen\resimler\ağaç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476672"/>
            <a:ext cx="4032448" cy="59791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Eduogretmen\resimler\z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0"/>
            <a:ext cx="4473728" cy="62312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Eduogretmen\resimler\anahta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4732" y="1196753"/>
            <a:ext cx="6743611" cy="41273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Eduogretmen\resimler\çil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25374"/>
            <a:ext cx="5976664" cy="557374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Eduogretmen\resimler\ar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836712"/>
            <a:ext cx="6480720" cy="51845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Eduogretmen\resimler\çiz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60648"/>
            <a:ext cx="5261687" cy="556861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Eduogretmen\resimler\deve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0"/>
            <a:ext cx="5832648" cy="6469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Eduogretmen\resimler\ekm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167641"/>
            <a:ext cx="6408712" cy="49088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Ekran Gösterisi (4:3)</PresentationFormat>
  <Paragraphs>0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km</dc:creator>
  <cp:lastModifiedBy>km</cp:lastModifiedBy>
  <cp:revision>12</cp:revision>
  <dcterms:created xsi:type="dcterms:W3CDTF">2012-10-07T21:40:43Z</dcterms:created>
  <dcterms:modified xsi:type="dcterms:W3CDTF">2012-10-08T05:43:38Z</dcterms:modified>
</cp:coreProperties>
</file>