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mircan" initials="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615" autoAdjust="0"/>
  </p:normalViewPr>
  <p:slideViewPr>
    <p:cSldViewPr>
      <p:cViewPr varScale="1">
        <p:scale>
          <a:sx n="47" d="100"/>
          <a:sy n="47" d="100"/>
        </p:scale>
        <p:origin x="-11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20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33F71EC-35A3-442C-ABD4-8DB81756747C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53D4969-1CEF-4EA2-89EA-69712A5219EF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HAVA DURUMU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WEATHER CONDİTİON</a:t>
            </a:r>
          </a:p>
          <a:p>
            <a:r>
              <a:rPr lang="tr-TR" dirty="0" smtClean="0"/>
              <a:t>        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KELİMELER…..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BULUTLU</a:t>
            </a:r>
            <a:r>
              <a:rPr lang="tr-TR" dirty="0" smtClean="0"/>
              <a:t>:CLOUDY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BULUT</a:t>
            </a:r>
            <a:r>
              <a:rPr lang="tr-TR" dirty="0" smtClean="0"/>
              <a:t>:CLOUD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GÜNEŞ:</a:t>
            </a:r>
            <a:r>
              <a:rPr lang="tr-TR" dirty="0" smtClean="0"/>
              <a:t>SUN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GÜNEŞLİ</a:t>
            </a:r>
            <a:r>
              <a:rPr lang="tr-TR" dirty="0" smtClean="0"/>
              <a:t>:SUNNY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FIRTINA</a:t>
            </a:r>
            <a:r>
              <a:rPr lang="tr-TR" dirty="0" smtClean="0"/>
              <a:t>:STORM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FIRTINALI</a:t>
            </a:r>
            <a:r>
              <a:rPr lang="tr-TR" dirty="0" smtClean="0"/>
              <a:t>:STORMY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RÜZGAR</a:t>
            </a:r>
            <a:r>
              <a:rPr lang="tr-TR" dirty="0" smtClean="0"/>
              <a:t>:WİND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RÜZGARLI</a:t>
            </a:r>
            <a:r>
              <a:rPr lang="tr-TR" dirty="0" smtClean="0"/>
              <a:t>:WİNDY</a:t>
            </a:r>
            <a:endParaRPr lang="tr-TR" dirty="0"/>
          </a:p>
        </p:txBody>
      </p:sp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KELİMELERİN DEVAMI….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WARM</a:t>
            </a:r>
            <a:r>
              <a:rPr lang="tr-TR" dirty="0" smtClean="0"/>
              <a:t>:ILIK,ILIMAN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HOT</a:t>
            </a:r>
            <a:r>
              <a:rPr lang="tr-TR" dirty="0" smtClean="0"/>
              <a:t>:SICAK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COLD</a:t>
            </a:r>
            <a:r>
              <a:rPr lang="tr-TR" dirty="0" smtClean="0"/>
              <a:t>:SOĞUK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COOL</a:t>
            </a:r>
            <a:r>
              <a:rPr lang="tr-TR" dirty="0" smtClean="0"/>
              <a:t>:SERİN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FREEZE</a:t>
            </a:r>
            <a:r>
              <a:rPr lang="tr-TR" dirty="0" smtClean="0"/>
              <a:t>:DONDURUCU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COME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OUT</a:t>
            </a:r>
            <a:r>
              <a:rPr lang="tr-TR" dirty="0" smtClean="0"/>
              <a:t>:DOĞMAK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SUNSHİNE</a:t>
            </a:r>
            <a:r>
              <a:rPr lang="tr-TR" dirty="0" smtClean="0"/>
              <a:t>:GÜNEŞ IŞIĞI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ICE</a:t>
            </a:r>
            <a:r>
              <a:rPr lang="tr-TR" dirty="0" smtClean="0"/>
              <a:t>:BUZ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ICY</a:t>
            </a:r>
            <a:r>
              <a:rPr lang="tr-TR" dirty="0" smtClean="0"/>
              <a:t>:BUZLU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SNOW</a:t>
            </a:r>
            <a:r>
              <a:rPr lang="tr-TR" dirty="0" smtClean="0"/>
              <a:t>:KAR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SNOWY</a:t>
            </a:r>
            <a:r>
              <a:rPr lang="tr-TR" dirty="0" smtClean="0"/>
              <a:t>:KARLI</a:t>
            </a:r>
            <a:endParaRPr lang="tr-TR" dirty="0"/>
          </a:p>
        </p:txBody>
      </p:sp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İt is </a:t>
            </a:r>
            <a:r>
              <a:rPr lang="tr-TR" dirty="0" err="1" smtClean="0"/>
              <a:t>sunny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dirty="0" smtClean="0"/>
              <a:t>Hava güneşli demektir.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IT</a:t>
            </a:r>
            <a:r>
              <a:rPr lang="tr-TR" dirty="0" smtClean="0"/>
              <a:t>: (</a:t>
            </a:r>
            <a:r>
              <a:rPr lang="tr-TR" dirty="0" err="1" smtClean="0"/>
              <a:t>It’ten</a:t>
            </a:r>
            <a:r>
              <a:rPr lang="tr-TR" dirty="0" smtClean="0"/>
              <a:t> sonra eğer hava durumuyla ilgili kelime varsa </a:t>
            </a:r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Hava</a:t>
            </a:r>
            <a:r>
              <a:rPr lang="tr-TR" dirty="0" smtClean="0"/>
              <a:t> </a:t>
            </a:r>
            <a:r>
              <a:rPr lang="tr-TR" dirty="0" smtClean="0"/>
              <a:t>o</a:t>
            </a:r>
            <a:r>
              <a:rPr lang="tr-TR" dirty="0" smtClean="0"/>
              <a:t>larak geçer.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</a:t>
            </a:r>
            <a:r>
              <a:rPr lang="tr-TR" dirty="0" err="1" smtClean="0">
                <a:solidFill>
                  <a:srgbClr val="FF0000"/>
                </a:solidFill>
              </a:rPr>
              <a:t>rainy</a:t>
            </a:r>
            <a:r>
              <a:rPr lang="tr-TR" dirty="0" smtClean="0"/>
              <a:t>:</a:t>
            </a:r>
            <a:r>
              <a:rPr lang="tr-TR" dirty="0" smtClean="0"/>
              <a:t>  Hava yağmurlu.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</a:t>
            </a:r>
            <a:r>
              <a:rPr lang="tr-TR" dirty="0" err="1" smtClean="0">
                <a:solidFill>
                  <a:srgbClr val="FF0000"/>
                </a:solidFill>
              </a:rPr>
              <a:t>snowy</a:t>
            </a:r>
            <a:r>
              <a:rPr lang="tr-TR" dirty="0" smtClean="0"/>
              <a:t>:  Hava karlıdır.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</a:t>
            </a:r>
            <a:r>
              <a:rPr lang="tr-TR" dirty="0" err="1" smtClean="0">
                <a:solidFill>
                  <a:srgbClr val="FF0000"/>
                </a:solidFill>
              </a:rPr>
              <a:t>stormy</a:t>
            </a:r>
            <a:r>
              <a:rPr lang="tr-TR" dirty="0" smtClean="0"/>
              <a:t>:  Hava fırtınalıdır.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</a:t>
            </a:r>
            <a:r>
              <a:rPr lang="tr-TR" dirty="0" err="1" smtClean="0">
                <a:solidFill>
                  <a:srgbClr val="FF0000"/>
                </a:solidFill>
              </a:rPr>
              <a:t>windy</a:t>
            </a:r>
            <a:r>
              <a:rPr lang="tr-TR" dirty="0" smtClean="0"/>
              <a:t>:  Hava rüzgarlıdır.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hot</a:t>
            </a:r>
            <a:r>
              <a:rPr lang="tr-TR" dirty="0" smtClean="0"/>
              <a:t>:  Hava sıcaktır.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İt is </a:t>
            </a:r>
            <a:r>
              <a:rPr lang="tr-TR" dirty="0" err="1" smtClean="0">
                <a:solidFill>
                  <a:srgbClr val="FF0000"/>
                </a:solidFill>
              </a:rPr>
              <a:t>cold</a:t>
            </a:r>
            <a:r>
              <a:rPr lang="tr-TR" dirty="0" smtClean="0"/>
              <a:t>:  Hava soğuktur.</a:t>
            </a:r>
          </a:p>
          <a:p>
            <a:r>
              <a:rPr lang="tr-TR" dirty="0" smtClean="0"/>
              <a:t>Bunlar </a:t>
            </a:r>
            <a:r>
              <a:rPr lang="tr-TR" dirty="0" smtClean="0">
                <a:solidFill>
                  <a:srgbClr val="FF0000"/>
                </a:solidFill>
              </a:rPr>
              <a:t>İt </a:t>
            </a:r>
            <a:r>
              <a:rPr lang="tr-TR" dirty="0" smtClean="0"/>
              <a:t>ile ilgili biraz örnekler.</a:t>
            </a:r>
          </a:p>
          <a:p>
            <a:endParaRPr lang="tr-TR" dirty="0"/>
          </a:p>
        </p:txBody>
      </p:sp>
    </p:spTree>
  </p:cSld>
  <p:clrMapOvr>
    <a:masterClrMapping/>
  </p:clrMapOvr>
  <p:transition spd="med" advClick="0" advTm="1000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1143000"/>
          </a:xfrm>
        </p:spPr>
        <p:txBody>
          <a:bodyPr/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rgbClr val="FF0000"/>
                </a:solidFill>
              </a:rPr>
              <a:t>Yağmur </a:t>
            </a:r>
            <a:r>
              <a:rPr lang="tr-TR" dirty="0" smtClean="0">
                <a:solidFill>
                  <a:srgbClr val="FF0000"/>
                </a:solidFill>
              </a:rPr>
              <a:t>İ</a:t>
            </a:r>
            <a:r>
              <a:rPr lang="tr-TR" dirty="0" smtClean="0">
                <a:solidFill>
                  <a:srgbClr val="FF0000"/>
                </a:solidFill>
              </a:rPr>
              <a:t>le İlgili 1 Resim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571612"/>
            <a:ext cx="7911843" cy="4173059"/>
          </a:xfrm>
        </p:spPr>
      </p:pic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</a:t>
            </a:r>
            <a:r>
              <a:rPr lang="tr-TR" dirty="0" smtClean="0">
                <a:solidFill>
                  <a:srgbClr val="FF0000"/>
                </a:solidFill>
              </a:rPr>
              <a:t>Kar İle İlgili 1 Resim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1554235"/>
            <a:ext cx="8143932" cy="4446533"/>
          </a:xfrm>
        </p:spPr>
      </p:pic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</a:t>
            </a:r>
            <a:r>
              <a:rPr lang="tr-TR" dirty="0" smtClean="0">
                <a:solidFill>
                  <a:srgbClr val="FF0000"/>
                </a:solidFill>
              </a:rPr>
              <a:t>Fırtına İle İlgili 1 Resim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 (2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1643051"/>
            <a:ext cx="7358113" cy="4457490"/>
          </a:xfrm>
        </p:spPr>
      </p:pic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Rüzgar İle ilgili 1 Resim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 (3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2976" y="1714489"/>
            <a:ext cx="7143800" cy="4431768"/>
          </a:xfrm>
        </p:spPr>
      </p:pic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8858280" cy="1143000"/>
          </a:xfrm>
        </p:spPr>
        <p:txBody>
          <a:bodyPr>
            <a:normAutofit/>
          </a:bodyPr>
          <a:lstStyle/>
          <a:p>
            <a:r>
              <a:rPr lang="tr-TR" dirty="0" err="1" smtClean="0"/>
              <a:t>Slaytım</a:t>
            </a:r>
            <a:r>
              <a:rPr lang="tr-TR" dirty="0" smtClean="0"/>
              <a:t> Bu Kadar Devamı Gelecek                  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57200" y="1643050"/>
            <a:ext cx="7467600" cy="4483113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YAPAN                                     KİŞİ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ADI SOYADI</a:t>
            </a:r>
            <a:r>
              <a:rPr lang="tr-TR" dirty="0" smtClean="0"/>
              <a:t>: EMİRCAN    ÖNER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SINIF</a:t>
            </a:r>
            <a:r>
              <a:rPr lang="tr-TR" dirty="0" smtClean="0"/>
              <a:t>: 6/B          NUMARASI: 41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OKULU</a:t>
            </a:r>
            <a:r>
              <a:rPr lang="tr-TR" dirty="0" smtClean="0"/>
              <a:t>: </a:t>
            </a:r>
            <a:r>
              <a:rPr lang="tr-TR" dirty="0" smtClean="0">
                <a:solidFill>
                  <a:srgbClr val="FFFF00"/>
                </a:solidFill>
              </a:rPr>
              <a:t>SARIMEŞE İLKÖĞRETİM OKULU</a:t>
            </a:r>
          </a:p>
        </p:txBody>
      </p:sp>
    </p:spTree>
  </p:cSld>
  <p:clrMapOvr>
    <a:masterClrMapping/>
  </p:clrMapOvr>
  <p:transition spd="med" advClick="0" advTm="10000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43</TotalTime>
  <Words>147</Words>
  <Application>Microsoft Office PowerPoint</Application>
  <PresentationFormat>Ekran Gösterisi (4:3)</PresentationFormat>
  <Paragraphs>45</Paragraphs>
  <Slides>9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Teknik</vt:lpstr>
      <vt:lpstr>HAVA DURUMU</vt:lpstr>
      <vt:lpstr>KELİMELER…..</vt:lpstr>
      <vt:lpstr>KELİMELERİN DEVAMI….</vt:lpstr>
      <vt:lpstr>İt is sunny. Hava güneşli demektir.</vt:lpstr>
      <vt:lpstr>    Yağmur İle İlgili 1 Resim</vt:lpstr>
      <vt:lpstr>        Kar İle İlgili 1 Resim</vt:lpstr>
      <vt:lpstr>        Fırtına İle İlgili 1 Resim</vt:lpstr>
      <vt:lpstr>         Rüzgar İle ilgili 1 Resim</vt:lpstr>
      <vt:lpstr>Slaytım Bu Kadar Devamı Gelecek 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HAVA DURUMU</dc:title>
  <dc:creator>Emircan</dc:creator>
  <cp:lastModifiedBy>Emircan</cp:lastModifiedBy>
  <cp:revision>5</cp:revision>
  <dcterms:created xsi:type="dcterms:W3CDTF">2012-03-08T18:35:14Z</dcterms:created>
  <dcterms:modified xsi:type="dcterms:W3CDTF">2012-03-08T19:18:29Z</dcterms:modified>
</cp:coreProperties>
</file>