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E17D938-8665-4FB0-BD96-3F22A8AA1FB0}" type="datetimeFigureOut">
              <a:rPr lang="tr-TR" smtClean="0"/>
              <a:t>17.03.2012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CACED502-E555-4403-90B3-97BC5D40CA47}"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17D938-8665-4FB0-BD96-3F22A8AA1FB0}" type="datetimeFigureOut">
              <a:rPr lang="tr-TR" smtClean="0"/>
              <a:t>17.03.2012</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ED502-E555-4403-90B3-97BC5D40CA47}"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357299"/>
            <a:ext cx="7772400" cy="2000263"/>
          </a:xfrm>
        </p:spPr>
        <p:txBody>
          <a:bodyPr/>
          <a:lstStyle/>
          <a:p>
            <a:r>
              <a:rPr lang="tr-TR" i="1" dirty="0" smtClean="0"/>
              <a:t>Ata Sözleri Nasıl </a:t>
            </a:r>
            <a:br>
              <a:rPr lang="tr-TR" i="1" dirty="0" smtClean="0"/>
            </a:br>
            <a:r>
              <a:rPr lang="tr-TR" i="1" dirty="0" smtClean="0"/>
              <a:t>Ortaya Çıktı?</a:t>
            </a:r>
            <a:endParaRPr lang="tr-TR" i="1" dirty="0"/>
          </a:p>
        </p:txBody>
      </p:sp>
      <p:sp>
        <p:nvSpPr>
          <p:cNvPr id="3" name="2 Alt Başlık"/>
          <p:cNvSpPr>
            <a:spLocks noGrp="1"/>
          </p:cNvSpPr>
          <p:nvPr>
            <p:ph type="subTitle" idx="1"/>
          </p:nvPr>
        </p:nvSpPr>
        <p:spPr/>
        <p:txBody>
          <a:bodyPr/>
          <a:lstStyle/>
          <a:p>
            <a:r>
              <a:rPr lang="tr-TR" i="1" dirty="0" smtClean="0">
                <a:solidFill>
                  <a:schemeClr val="tx1"/>
                </a:solidFill>
              </a:rPr>
              <a:t>Hazırlayan:</a:t>
            </a:r>
            <a:r>
              <a:rPr lang="tr-TR" i="1" dirty="0" err="1" smtClean="0">
                <a:solidFill>
                  <a:schemeClr val="tx1"/>
                </a:solidFill>
              </a:rPr>
              <a:t>Sedanur</a:t>
            </a:r>
            <a:r>
              <a:rPr lang="tr-TR" i="1" dirty="0" smtClean="0">
                <a:solidFill>
                  <a:schemeClr val="tx1"/>
                </a:solidFill>
              </a:rPr>
              <a:t> Türkmenoğlu</a:t>
            </a:r>
            <a:endParaRPr lang="tr-TR" i="1" dirty="0">
              <a:solidFill>
                <a:schemeClr val="tx1"/>
              </a:solidFill>
            </a:endParaRPr>
          </a:p>
        </p:txBody>
      </p:sp>
      <p:pic>
        <p:nvPicPr>
          <p:cNvPr id="1026" name="Picture 2" descr="C:\Documents and Settings\Administrator\Desktop\seda\Resimler\imgres.jpg"/>
          <p:cNvPicPr>
            <a:picLocks noChangeAspect="1" noChangeArrowheads="1"/>
          </p:cNvPicPr>
          <p:nvPr/>
        </p:nvPicPr>
        <p:blipFill>
          <a:blip r:embed="rId2"/>
          <a:srcRect/>
          <a:stretch>
            <a:fillRect/>
          </a:stretch>
        </p:blipFill>
        <p:spPr bwMode="auto">
          <a:xfrm>
            <a:off x="928662" y="1571612"/>
            <a:ext cx="1724025" cy="16859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02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0" y="0"/>
            <a:ext cx="4572000" cy="1142984"/>
          </a:xfrm>
        </p:spPr>
        <p:txBody>
          <a:bodyPr>
            <a:normAutofit fontScale="90000"/>
          </a:bodyPr>
          <a:lstStyle/>
          <a:p>
            <a:r>
              <a:rPr lang="tr-TR" i="1" dirty="0" smtClean="0"/>
              <a:t>Ata Sözleri Nasıl </a:t>
            </a:r>
            <a:br>
              <a:rPr lang="tr-TR" i="1" dirty="0" smtClean="0"/>
            </a:br>
            <a:r>
              <a:rPr lang="tr-TR" i="1" dirty="0" smtClean="0"/>
              <a:t>Ortaya Çıktı?</a:t>
            </a:r>
            <a:endParaRPr lang="tr-TR" dirty="0"/>
          </a:p>
        </p:txBody>
      </p:sp>
      <p:sp>
        <p:nvSpPr>
          <p:cNvPr id="4" name="3 İçerik Yer Tutucusu"/>
          <p:cNvSpPr>
            <a:spLocks noGrp="1"/>
          </p:cNvSpPr>
          <p:nvPr>
            <p:ph sz="half" idx="2"/>
          </p:nvPr>
        </p:nvSpPr>
        <p:spPr>
          <a:xfrm>
            <a:off x="4648200" y="1214422"/>
            <a:ext cx="4038600" cy="5143536"/>
          </a:xfrm>
        </p:spPr>
        <p:txBody>
          <a:bodyPr>
            <a:normAutofit fontScale="85000" lnSpcReduction="10000"/>
          </a:bodyPr>
          <a:lstStyle/>
          <a:p>
            <a:pPr>
              <a:buNone/>
            </a:pPr>
            <a:r>
              <a:rPr lang="tr-TR" dirty="0" smtClean="0"/>
              <a:t>     Atasözleri çokça kullanılan yapılan şeylerden ortaya çıkmıştır. </a:t>
            </a:r>
            <a:r>
              <a:rPr lang="tr-TR" dirty="0"/>
              <a:t>M</a:t>
            </a:r>
            <a:r>
              <a:rPr lang="tr-TR" dirty="0" smtClean="0"/>
              <a:t>esela kaş yaparken göz çıkarmak Masumane işlenmiş bazı hatalar vardır; hani birisine iyi-</a:t>
            </a:r>
            <a:r>
              <a:rPr lang="tr-TR" dirty="0" err="1" smtClean="0"/>
              <a:t>lik</a:t>
            </a:r>
            <a:r>
              <a:rPr lang="tr-TR" dirty="0" smtClean="0"/>
              <a:t> yapayım derken zararı dokunmak, iltifat edeyim derken karşısındakini gülünç duruma sokmak, saygı göstereyim derken aşağılamak gibi Tamamen iyi niyete bağlı bu tür ha-talar için dilimizde "kaş yaparken göz çıkarmak" denir.</a:t>
            </a:r>
          </a:p>
          <a:p>
            <a:pPr>
              <a:buNone/>
            </a:pPr>
            <a:endParaRPr lang="tr-TR" dirty="0"/>
          </a:p>
        </p:txBody>
      </p:sp>
      <p:pic>
        <p:nvPicPr>
          <p:cNvPr id="2050" name="Picture 2" descr="C:\Documents and Settings\Administrator\Desktop\seda\Resimler\4.gif"/>
          <p:cNvPicPr>
            <a:picLocks noChangeAspect="1" noChangeArrowheads="1" noCrop="1"/>
          </p:cNvPicPr>
          <p:nvPr/>
        </p:nvPicPr>
        <p:blipFill>
          <a:blip r:embed="rId2"/>
          <a:srcRect/>
          <a:stretch>
            <a:fillRect/>
          </a:stretch>
        </p:blipFill>
        <p:spPr bwMode="auto">
          <a:xfrm>
            <a:off x="8286776" y="-1"/>
            <a:ext cx="857224" cy="1437925"/>
          </a:xfrm>
          <a:prstGeom prst="rect">
            <a:avLst/>
          </a:prstGeom>
          <a:noFill/>
        </p:spPr>
      </p:pic>
      <p:pic>
        <p:nvPicPr>
          <p:cNvPr id="2051" name="Picture 3" descr="C:\Documents and Settings\Administrator\Desktop\seda\Resimler\pembe panter.gif"/>
          <p:cNvPicPr>
            <a:picLocks noGrp="1" noChangeAspect="1" noChangeArrowheads="1" noCrop="1"/>
          </p:cNvPicPr>
          <p:nvPr>
            <p:ph sz="half" idx="1"/>
          </p:nvPr>
        </p:nvPicPr>
        <p:blipFill>
          <a:blip r:embed="rId3"/>
          <a:srcRect/>
          <a:stretch>
            <a:fillRect/>
          </a:stretch>
        </p:blipFill>
        <p:spPr bwMode="auto">
          <a:xfrm>
            <a:off x="642910" y="1428736"/>
            <a:ext cx="3095636" cy="47149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28596" y="571480"/>
            <a:ext cx="4500594" cy="6286520"/>
          </a:xfrm>
        </p:spPr>
        <p:txBody>
          <a:bodyPr>
            <a:normAutofit fontScale="85000" lnSpcReduction="20000"/>
          </a:bodyPr>
          <a:lstStyle/>
          <a:p>
            <a:r>
              <a:rPr lang="tr-TR" dirty="0" smtClean="0"/>
              <a:t>Resmî tatilin cuma günleri yapıldığı eski toplumumuz-da düğünler de bu güne rast getirilir ve perşembe akşamın-dan da gelin hanım süslenirmiş Kuaförlerin, güzellik salon-</a:t>
            </a:r>
            <a:r>
              <a:rPr lang="tr-TR" dirty="0" err="1" smtClean="0"/>
              <a:t>larının</a:t>
            </a:r>
            <a:r>
              <a:rPr lang="tr-TR" dirty="0" smtClean="0"/>
              <a:t>, moda evlerinin bulunmadığı o zamanlarda gelini süsleyen hanımlara </a:t>
            </a:r>
            <a:r>
              <a:rPr lang="tr-TR" dirty="0" err="1" smtClean="0"/>
              <a:t>meşşata</a:t>
            </a:r>
            <a:r>
              <a:rPr lang="tr-TR" dirty="0" smtClean="0"/>
              <a:t>, kalemkâr veya yüz yazıcı, bu faaliyete de koltuk merasimi denilmiştir Koltuk merasimi-</a:t>
            </a:r>
            <a:r>
              <a:rPr lang="tr-TR" dirty="0" err="1" smtClean="0"/>
              <a:t>nin</a:t>
            </a:r>
            <a:r>
              <a:rPr lang="tr-TR" dirty="0" smtClean="0"/>
              <a:t> hanımlara has eğlenceleri olur ve bir tür kına gecesi gibi çalınıp oynanılır, gülünüp eğlenilir imiş.Böyle bir koltuk merasiminde kalemkâr kadın, konağın sofasında eğlenen davetliler arasında gelini oturtmuş.</a:t>
            </a:r>
          </a:p>
          <a:p>
            <a:endParaRPr lang="tr-TR" dirty="0"/>
          </a:p>
        </p:txBody>
      </p:sp>
      <p:pic>
        <p:nvPicPr>
          <p:cNvPr id="3074" name="Picture 2" descr="C:\Documents and Settings\Administrator\Desktop\seda\Resimler\33.gif"/>
          <p:cNvPicPr>
            <a:picLocks noChangeAspect="1" noChangeArrowheads="1" noCrop="1"/>
          </p:cNvPicPr>
          <p:nvPr/>
        </p:nvPicPr>
        <p:blipFill>
          <a:blip r:embed="rId2"/>
          <a:srcRect/>
          <a:stretch>
            <a:fillRect/>
          </a:stretch>
        </p:blipFill>
        <p:spPr bwMode="auto">
          <a:xfrm rot="412427">
            <a:off x="7745721" y="-135421"/>
            <a:ext cx="1361045" cy="703942"/>
          </a:xfrm>
          <a:prstGeom prst="rect">
            <a:avLst/>
          </a:prstGeom>
          <a:noFill/>
          <a:scene3d>
            <a:camera prst="orthographicFront">
              <a:rot lat="0" lon="10799978" rev="1800000"/>
            </a:camera>
            <a:lightRig rig="threePt" dir="t"/>
          </a:scene3d>
        </p:spPr>
      </p:pic>
      <p:pic>
        <p:nvPicPr>
          <p:cNvPr id="3075" name="Picture 3" descr="C:\Documents and Settings\Administrator\Desktop\seda\Resimler\türk.jpg"/>
          <p:cNvPicPr>
            <a:picLocks noGrp="1" noChangeAspect="1" noChangeArrowheads="1"/>
          </p:cNvPicPr>
          <p:nvPr>
            <p:ph sz="half" idx="2"/>
          </p:nvPr>
        </p:nvPicPr>
        <p:blipFill>
          <a:blip r:embed="rId3"/>
          <a:srcRect/>
          <a:stretch>
            <a:fillRect/>
          </a:stretch>
        </p:blipFill>
        <p:spPr bwMode="auto">
          <a:xfrm>
            <a:off x="4929189" y="714356"/>
            <a:ext cx="3714777" cy="52149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1+#ppt_w/2"/>
                                          </p:val>
                                        </p:tav>
                                        <p:tav tm="100000">
                                          <p:val>
                                            <p:strVal val="#ppt_x"/>
                                          </p:val>
                                        </p:tav>
                                      </p:tavLst>
                                    </p:anim>
                                    <p:anim calcmode="lin" valueType="num">
                                      <p:cBhvr additive="base">
                                        <p:cTn id="8" dur="500" fill="hold"/>
                                        <p:tgtEl>
                                          <p:spTgt spid="307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Administrator\Desktop\seda\Resimler\school040.gif"/>
          <p:cNvPicPr>
            <a:picLocks noGrp="1" noChangeAspect="1" noChangeArrowheads="1" noCrop="1"/>
          </p:cNvPicPr>
          <p:nvPr>
            <p:ph sz="half" idx="2"/>
          </p:nvPr>
        </p:nvPicPr>
        <p:blipFill>
          <a:blip r:embed="rId2"/>
          <a:srcRect/>
          <a:stretch>
            <a:fillRect/>
          </a:stretch>
        </p:blipFill>
        <p:spPr bwMode="auto">
          <a:xfrm>
            <a:off x="5286379" y="214290"/>
            <a:ext cx="3714777" cy="5957138"/>
          </a:xfrm>
          <a:prstGeom prst="rect">
            <a:avLst/>
          </a:prstGeom>
          <a:noFill/>
        </p:spPr>
      </p:pic>
      <p:sp>
        <p:nvSpPr>
          <p:cNvPr id="8" name="7 Dikdörtgen"/>
          <p:cNvSpPr/>
          <p:nvPr/>
        </p:nvSpPr>
        <p:spPr>
          <a:xfrm>
            <a:off x="428596" y="357166"/>
            <a:ext cx="4429156" cy="6247864"/>
          </a:xfrm>
          <a:prstGeom prst="rect">
            <a:avLst/>
          </a:prstGeom>
        </p:spPr>
        <p:txBody>
          <a:bodyPr wrap="square">
            <a:spAutoFit/>
          </a:bodyPr>
          <a:lstStyle/>
          <a:p>
            <a:r>
              <a:rPr lang="tr-TR" sz="2000" dirty="0" smtClean="0"/>
              <a:t>Dizi-</a:t>
            </a:r>
            <a:r>
              <a:rPr lang="tr-TR" sz="2000" dirty="0" err="1" smtClean="0"/>
              <a:t>nin</a:t>
            </a:r>
            <a:r>
              <a:rPr lang="tr-TR" sz="2000" dirty="0" smtClean="0"/>
              <a:t> dibine ve başlamış sanatını icra etmeye Saçlar, dudaklar, yanaklar derken sıra yüz yazmanın en nazik yerine, yani kaşlara gelmiş Kalemkâr önce cımbızla fazla tüyleri almış, kaşı boyayıp inceltmiş ve özel kalemiyle şekil vermeye baş-</a:t>
            </a:r>
            <a:r>
              <a:rPr lang="tr-TR" sz="2000" dirty="0" err="1" smtClean="0"/>
              <a:t>lamış</a:t>
            </a:r>
            <a:r>
              <a:rPr lang="tr-TR" sz="2000" dirty="0" smtClean="0"/>
              <a:t> Olacak bu ya, tam o sırada, ortada oynamakta olan yengelerden birinin ayağı kaymış Kadıncık yere yuvarlan-mayayım derken kalemkârın dirseğine indirmiş tekmeyi Elindeki sert uçlu kalem de gelin hanımın gözüne bir ok </a:t>
            </a:r>
            <a:r>
              <a:rPr lang="tr-TR" sz="2000" dirty="0" err="1" smtClean="0"/>
              <a:t>gi</a:t>
            </a:r>
            <a:r>
              <a:rPr lang="tr-TR" sz="2000" dirty="0" smtClean="0"/>
              <a:t>-</a:t>
            </a:r>
            <a:r>
              <a:rPr lang="tr-TR" sz="2000" dirty="0" err="1" smtClean="0"/>
              <a:t>bi</a:t>
            </a:r>
            <a:r>
              <a:rPr lang="tr-TR" sz="2000" dirty="0" smtClean="0"/>
              <a:t> saplanmış Feryatlar, bağırış-çığırışlar ile düğün evi bir-den karışıvermiş Acele hekim çağrıldıysa da nafile, gelin hanım ömrünün geri kalanını bir gözü kör yaşamış.</a:t>
            </a:r>
          </a:p>
          <a:p>
            <a:r>
              <a:rPr lang="tr-TR" sz="2000" dirty="0" smtClean="0"/>
              <a:t>O günden sonra kalemkâr bir daha hiçbir gelin yüzü yazmaya çağrılmamış ve deyimde günümüze ulaşmış.</a:t>
            </a:r>
            <a:endParaRPr lang="tr-T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1+#ppt_w/2"/>
                                          </p:val>
                                        </p:tav>
                                        <p:tav tm="100000">
                                          <p:val>
                                            <p:strVal val="#ppt_x"/>
                                          </p:val>
                                        </p:tav>
                                      </p:tavLst>
                                    </p:anim>
                                    <p:anim calcmode="lin" valueType="num">
                                      <p:cBhvr additive="base">
                                        <p:cTn id="8" dur="500" fill="hold"/>
                                        <p:tgtEl>
                                          <p:spTgt spid="409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istrator\Desktop\seda\Resimler\teşekkür1.jpg"/>
          <p:cNvPicPr>
            <a:picLocks noChangeAspect="1" noChangeArrowheads="1"/>
          </p:cNvPicPr>
          <p:nvPr/>
        </p:nvPicPr>
        <p:blipFill>
          <a:blip r:embed="rId2"/>
          <a:srcRect/>
          <a:stretch>
            <a:fillRect/>
          </a:stretch>
        </p:blipFill>
        <p:spPr bwMode="auto">
          <a:xfrm>
            <a:off x="0" y="0"/>
            <a:ext cx="9144000" cy="6826268"/>
          </a:xfrm>
          <a:prstGeom prst="rect">
            <a:avLst/>
          </a:prstGeom>
          <a:noFill/>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258</Words>
  <Application>Microsoft Office PowerPoint</Application>
  <PresentationFormat>Ekran Gösterisi (4:3)</PresentationFormat>
  <Paragraphs>7</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Ofis Teması</vt:lpstr>
      <vt:lpstr>Ata Sözleri Nasıl  Ortaya Çıktı?</vt:lpstr>
      <vt:lpstr>Ata Sözleri Nasıl  Ortaya Çıktı?</vt:lpstr>
      <vt:lpstr>Slayt 3</vt:lpstr>
      <vt:lpstr>Slayt 4</vt:lpstr>
      <vt:lpstr>Slayt 5</vt:lpstr>
    </vt:vector>
  </TitlesOfParts>
  <Company>NeC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Ata Sözleri Nasıl  Ortaya Çıktı?</dc:title>
  <dc:creator>WINDOWSXP</dc:creator>
  <cp:lastModifiedBy>WINDOWSXP</cp:lastModifiedBy>
  <cp:revision>6</cp:revision>
  <dcterms:created xsi:type="dcterms:W3CDTF">2012-03-17T15:10:27Z</dcterms:created>
  <dcterms:modified xsi:type="dcterms:W3CDTF">2012-03-17T16:02:08Z</dcterms:modified>
</cp:coreProperties>
</file>