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48FF9E-B9C0-4358-8EA4-BFC6272D329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0742336-6FB6-4C5C-95D0-7D514AF04936}">
      <dgm:prSet phldrT="[Metin]"/>
      <dgm:spPr>
        <a:solidFill>
          <a:schemeClr val="tx1"/>
        </a:solidFill>
      </dgm:spPr>
      <dgm:t>
        <a:bodyPr/>
        <a:lstStyle/>
        <a:p>
          <a:r>
            <a:rPr lang="tr-TR" dirty="0" smtClean="0"/>
            <a:t>Umut Dinçer</a:t>
          </a:r>
          <a:endParaRPr lang="tr-TR" dirty="0"/>
        </a:p>
      </dgm:t>
    </dgm:pt>
    <dgm:pt modelId="{ACF7335C-B5CA-49ED-A832-2E84CA76257F}" type="parTrans" cxnId="{075F32D6-00F6-4E82-A9B6-22CE09D5AA79}">
      <dgm:prSet/>
      <dgm:spPr/>
      <dgm:t>
        <a:bodyPr/>
        <a:lstStyle/>
        <a:p>
          <a:endParaRPr lang="tr-TR"/>
        </a:p>
      </dgm:t>
    </dgm:pt>
    <dgm:pt modelId="{7A65D767-B56C-4399-A313-C9B600DCD9C2}" type="sibTrans" cxnId="{075F32D6-00F6-4E82-A9B6-22CE09D5AA79}">
      <dgm:prSet/>
      <dgm:spPr/>
      <dgm:t>
        <a:bodyPr/>
        <a:lstStyle/>
        <a:p>
          <a:endParaRPr lang="tr-TR"/>
        </a:p>
      </dgm:t>
    </dgm:pt>
    <dgm:pt modelId="{8EF63D4A-B73A-44DC-B861-167BF38E6C7C}">
      <dgm:prSet phldrT="[Metin]"/>
      <dgm:spPr>
        <a:solidFill>
          <a:schemeClr val="tx1"/>
        </a:solidFill>
      </dgm:spPr>
      <dgm:t>
        <a:bodyPr/>
        <a:lstStyle/>
        <a:p>
          <a:r>
            <a:rPr lang="tr-TR" dirty="0" err="1" smtClean="0"/>
            <a:t>Hüdanur</a:t>
          </a:r>
          <a:r>
            <a:rPr lang="tr-TR" dirty="0" smtClean="0"/>
            <a:t> </a:t>
          </a:r>
          <a:r>
            <a:rPr lang="tr-TR" dirty="0" err="1" smtClean="0"/>
            <a:t>Yellice</a:t>
          </a:r>
          <a:endParaRPr lang="tr-TR" dirty="0"/>
        </a:p>
      </dgm:t>
    </dgm:pt>
    <dgm:pt modelId="{8FEF077E-1EA8-407B-8F93-1CDEBE90729D}" type="parTrans" cxnId="{2E1E6657-1F57-47B1-A24A-3972A8B9C977}">
      <dgm:prSet/>
      <dgm:spPr/>
      <dgm:t>
        <a:bodyPr/>
        <a:lstStyle/>
        <a:p>
          <a:endParaRPr lang="tr-TR"/>
        </a:p>
      </dgm:t>
    </dgm:pt>
    <dgm:pt modelId="{0959081C-8363-41D1-8FD9-938A1186CE14}" type="sibTrans" cxnId="{2E1E6657-1F57-47B1-A24A-3972A8B9C977}">
      <dgm:prSet/>
      <dgm:spPr/>
      <dgm:t>
        <a:bodyPr/>
        <a:lstStyle/>
        <a:p>
          <a:endParaRPr lang="tr-TR"/>
        </a:p>
      </dgm:t>
    </dgm:pt>
    <dgm:pt modelId="{591C90B1-57FF-4033-B6D6-ECBE1FCE853F}">
      <dgm:prSet phldrT="[Metin]"/>
      <dgm:spPr>
        <a:solidFill>
          <a:schemeClr val="tx1"/>
        </a:solidFill>
      </dgm:spPr>
      <dgm:t>
        <a:bodyPr/>
        <a:lstStyle/>
        <a:p>
          <a:r>
            <a:rPr lang="tr-TR" dirty="0" smtClean="0"/>
            <a:t>Melisa Taze</a:t>
          </a:r>
          <a:endParaRPr lang="tr-TR" dirty="0"/>
        </a:p>
      </dgm:t>
    </dgm:pt>
    <dgm:pt modelId="{5E22CA26-B3ED-4B36-8D8A-20EB9652161B}" type="parTrans" cxnId="{4ADAC99F-D189-46A4-AAAE-19ACC3C0EE21}">
      <dgm:prSet/>
      <dgm:spPr/>
      <dgm:t>
        <a:bodyPr/>
        <a:lstStyle/>
        <a:p>
          <a:endParaRPr lang="tr-TR"/>
        </a:p>
      </dgm:t>
    </dgm:pt>
    <dgm:pt modelId="{1F99970D-A163-4B68-8938-2B18B5FABD47}" type="sibTrans" cxnId="{4ADAC99F-D189-46A4-AAAE-19ACC3C0EE21}">
      <dgm:prSet/>
      <dgm:spPr/>
      <dgm:t>
        <a:bodyPr/>
        <a:lstStyle/>
        <a:p>
          <a:endParaRPr lang="tr-TR"/>
        </a:p>
      </dgm:t>
    </dgm:pt>
    <dgm:pt modelId="{A2A20C59-9422-4D94-BC1D-CC7E4119D044}">
      <dgm:prSet phldrT="[Metin]"/>
      <dgm:spPr>
        <a:solidFill>
          <a:schemeClr val="tx1"/>
        </a:solidFill>
      </dgm:spPr>
      <dgm:t>
        <a:bodyPr/>
        <a:lstStyle/>
        <a:p>
          <a:r>
            <a:rPr lang="tr-TR" dirty="0" smtClean="0"/>
            <a:t>Sevda Cerit</a:t>
          </a:r>
          <a:endParaRPr lang="tr-TR" dirty="0"/>
        </a:p>
      </dgm:t>
    </dgm:pt>
    <dgm:pt modelId="{7EFF9CB1-9F1F-4368-9842-1367656F70A1}" type="parTrans" cxnId="{C37BA62A-0A67-4873-A325-A2125E9E36F0}">
      <dgm:prSet/>
      <dgm:spPr/>
      <dgm:t>
        <a:bodyPr/>
        <a:lstStyle/>
        <a:p>
          <a:endParaRPr lang="tr-TR"/>
        </a:p>
      </dgm:t>
    </dgm:pt>
    <dgm:pt modelId="{05A8AE0E-28FA-4EF4-8F19-8BFF2C0AC203}" type="sibTrans" cxnId="{C37BA62A-0A67-4873-A325-A2125E9E36F0}">
      <dgm:prSet/>
      <dgm:spPr/>
      <dgm:t>
        <a:bodyPr/>
        <a:lstStyle/>
        <a:p>
          <a:endParaRPr lang="tr-TR"/>
        </a:p>
      </dgm:t>
    </dgm:pt>
    <dgm:pt modelId="{F700BCBC-5CBA-4655-8C69-F2BF71FDB1B6}">
      <dgm:prSet phldrT="[Metin]"/>
      <dgm:spPr>
        <a:solidFill>
          <a:schemeClr val="tx1"/>
        </a:solidFill>
      </dgm:spPr>
      <dgm:t>
        <a:bodyPr/>
        <a:lstStyle/>
        <a:p>
          <a:r>
            <a:rPr lang="tr-TR" dirty="0" smtClean="0"/>
            <a:t>Hasan Karakoç</a:t>
          </a:r>
          <a:endParaRPr lang="tr-TR" dirty="0"/>
        </a:p>
      </dgm:t>
    </dgm:pt>
    <dgm:pt modelId="{826D9BB1-3287-4414-8057-475A0033D96D}" type="parTrans" cxnId="{96B91C0E-B709-4B97-9846-DA19F6027D61}">
      <dgm:prSet/>
      <dgm:spPr/>
      <dgm:t>
        <a:bodyPr/>
        <a:lstStyle/>
        <a:p>
          <a:endParaRPr lang="tr-TR"/>
        </a:p>
      </dgm:t>
    </dgm:pt>
    <dgm:pt modelId="{28E681D2-6744-44CA-B0F3-5BF094D2C88E}" type="sibTrans" cxnId="{96B91C0E-B709-4B97-9846-DA19F6027D61}">
      <dgm:prSet/>
      <dgm:spPr/>
      <dgm:t>
        <a:bodyPr/>
        <a:lstStyle/>
        <a:p>
          <a:endParaRPr lang="tr-TR"/>
        </a:p>
      </dgm:t>
    </dgm:pt>
    <dgm:pt modelId="{E41D511D-8B81-4417-8AB4-E9412BE1AE11}" type="pres">
      <dgm:prSet presAssocID="{5B48FF9E-B9C0-4358-8EA4-BFC6272D3297}" presName="cycle" presStyleCnt="0">
        <dgm:presLayoutVars>
          <dgm:dir/>
          <dgm:resizeHandles val="exact"/>
        </dgm:presLayoutVars>
      </dgm:prSet>
      <dgm:spPr/>
    </dgm:pt>
    <dgm:pt modelId="{10AF37DB-72E5-4E07-BCC6-66EE092A0D8A}" type="pres">
      <dgm:prSet presAssocID="{B0742336-6FB6-4C5C-95D0-7D514AF0493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1CE2D50-2F65-453E-9E5C-A38748C5B2E3}" type="pres">
      <dgm:prSet presAssocID="{7A65D767-B56C-4399-A313-C9B600DCD9C2}" presName="sibTrans" presStyleLbl="sibTrans2D1" presStyleIdx="0" presStyleCnt="5"/>
      <dgm:spPr/>
    </dgm:pt>
    <dgm:pt modelId="{A321C77F-0529-41EE-A061-58C4306062E3}" type="pres">
      <dgm:prSet presAssocID="{7A65D767-B56C-4399-A313-C9B600DCD9C2}" presName="connectorText" presStyleLbl="sibTrans2D1" presStyleIdx="0" presStyleCnt="5"/>
      <dgm:spPr/>
    </dgm:pt>
    <dgm:pt modelId="{7299765E-3C3D-4020-860E-9D3492E5AC52}" type="pres">
      <dgm:prSet presAssocID="{8EF63D4A-B73A-44DC-B861-167BF38E6C7C}" presName="node" presStyleLbl="node1" presStyleIdx="1" presStyleCnt="5">
        <dgm:presLayoutVars>
          <dgm:bulletEnabled val="1"/>
        </dgm:presLayoutVars>
      </dgm:prSet>
      <dgm:spPr/>
    </dgm:pt>
    <dgm:pt modelId="{3111F341-AC0B-42D5-B18A-5AC60ABE55F8}" type="pres">
      <dgm:prSet presAssocID="{0959081C-8363-41D1-8FD9-938A1186CE14}" presName="sibTrans" presStyleLbl="sibTrans2D1" presStyleIdx="1" presStyleCnt="5"/>
      <dgm:spPr/>
    </dgm:pt>
    <dgm:pt modelId="{1EA1017A-B85D-4F4F-ADE8-7126D5CE6561}" type="pres">
      <dgm:prSet presAssocID="{0959081C-8363-41D1-8FD9-938A1186CE14}" presName="connectorText" presStyleLbl="sibTrans2D1" presStyleIdx="1" presStyleCnt="5"/>
      <dgm:spPr/>
    </dgm:pt>
    <dgm:pt modelId="{B25F1499-A8A9-42E4-A71C-C9C5215B17AC}" type="pres">
      <dgm:prSet presAssocID="{591C90B1-57FF-4033-B6D6-ECBE1FCE853F}" presName="node" presStyleLbl="node1" presStyleIdx="2" presStyleCnt="5">
        <dgm:presLayoutVars>
          <dgm:bulletEnabled val="1"/>
        </dgm:presLayoutVars>
      </dgm:prSet>
      <dgm:spPr/>
    </dgm:pt>
    <dgm:pt modelId="{DDC2990E-155E-42E7-843B-2A582737F9A2}" type="pres">
      <dgm:prSet presAssocID="{1F99970D-A163-4B68-8938-2B18B5FABD47}" presName="sibTrans" presStyleLbl="sibTrans2D1" presStyleIdx="2" presStyleCnt="5"/>
      <dgm:spPr/>
    </dgm:pt>
    <dgm:pt modelId="{75FADCFE-B4D6-433D-AC59-5722F36843E4}" type="pres">
      <dgm:prSet presAssocID="{1F99970D-A163-4B68-8938-2B18B5FABD47}" presName="connectorText" presStyleLbl="sibTrans2D1" presStyleIdx="2" presStyleCnt="5"/>
      <dgm:spPr/>
    </dgm:pt>
    <dgm:pt modelId="{43B9B0FD-0842-4C07-804B-3372135D6016}" type="pres">
      <dgm:prSet presAssocID="{A2A20C59-9422-4D94-BC1D-CC7E4119D044}" presName="node" presStyleLbl="node1" presStyleIdx="3" presStyleCnt="5">
        <dgm:presLayoutVars>
          <dgm:bulletEnabled val="1"/>
        </dgm:presLayoutVars>
      </dgm:prSet>
      <dgm:spPr/>
    </dgm:pt>
    <dgm:pt modelId="{EC1407E3-1A34-4788-A2C8-6CCDBF2B9F5A}" type="pres">
      <dgm:prSet presAssocID="{05A8AE0E-28FA-4EF4-8F19-8BFF2C0AC203}" presName="sibTrans" presStyleLbl="sibTrans2D1" presStyleIdx="3" presStyleCnt="5"/>
      <dgm:spPr/>
    </dgm:pt>
    <dgm:pt modelId="{333773DC-ADF2-49DD-B65D-6EABBDF2B5EA}" type="pres">
      <dgm:prSet presAssocID="{05A8AE0E-28FA-4EF4-8F19-8BFF2C0AC203}" presName="connectorText" presStyleLbl="sibTrans2D1" presStyleIdx="3" presStyleCnt="5"/>
      <dgm:spPr/>
    </dgm:pt>
    <dgm:pt modelId="{F0A830F3-5946-4783-A7FF-9BA9CFD4FFAB}" type="pres">
      <dgm:prSet presAssocID="{F700BCBC-5CBA-4655-8C69-F2BF71FDB1B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98F3FCD-0BEC-43D5-B77D-E869DDFA3AD2}" type="pres">
      <dgm:prSet presAssocID="{28E681D2-6744-44CA-B0F3-5BF094D2C88E}" presName="sibTrans" presStyleLbl="sibTrans2D1" presStyleIdx="4" presStyleCnt="5"/>
      <dgm:spPr/>
    </dgm:pt>
    <dgm:pt modelId="{524169E3-0280-445D-9138-D51DB24B568F}" type="pres">
      <dgm:prSet presAssocID="{28E681D2-6744-44CA-B0F3-5BF094D2C88E}" presName="connectorText" presStyleLbl="sibTrans2D1" presStyleIdx="4" presStyleCnt="5"/>
      <dgm:spPr/>
    </dgm:pt>
  </dgm:ptLst>
  <dgm:cxnLst>
    <dgm:cxn modelId="{D74D1B88-C1EC-4551-9758-368ECF7B29CD}" type="presOf" srcId="{0959081C-8363-41D1-8FD9-938A1186CE14}" destId="{1EA1017A-B85D-4F4F-ADE8-7126D5CE6561}" srcOrd="1" destOrd="0" presId="urn:microsoft.com/office/officeart/2005/8/layout/cycle2"/>
    <dgm:cxn modelId="{075F32D6-00F6-4E82-A9B6-22CE09D5AA79}" srcId="{5B48FF9E-B9C0-4358-8EA4-BFC6272D3297}" destId="{B0742336-6FB6-4C5C-95D0-7D514AF04936}" srcOrd="0" destOrd="0" parTransId="{ACF7335C-B5CA-49ED-A832-2E84CA76257F}" sibTransId="{7A65D767-B56C-4399-A313-C9B600DCD9C2}"/>
    <dgm:cxn modelId="{41D3DF82-31B4-4A6B-A811-DC7AD42399F7}" type="presOf" srcId="{28E681D2-6744-44CA-B0F3-5BF094D2C88E}" destId="{524169E3-0280-445D-9138-D51DB24B568F}" srcOrd="1" destOrd="0" presId="urn:microsoft.com/office/officeart/2005/8/layout/cycle2"/>
    <dgm:cxn modelId="{10B467E1-F562-476D-A3FE-13298C7210AE}" type="presOf" srcId="{7A65D767-B56C-4399-A313-C9B600DCD9C2}" destId="{A321C77F-0529-41EE-A061-58C4306062E3}" srcOrd="1" destOrd="0" presId="urn:microsoft.com/office/officeart/2005/8/layout/cycle2"/>
    <dgm:cxn modelId="{FF3839B0-5A08-4559-A0EE-724E029A01A5}" type="presOf" srcId="{05A8AE0E-28FA-4EF4-8F19-8BFF2C0AC203}" destId="{EC1407E3-1A34-4788-A2C8-6CCDBF2B9F5A}" srcOrd="0" destOrd="0" presId="urn:microsoft.com/office/officeart/2005/8/layout/cycle2"/>
    <dgm:cxn modelId="{F44207A7-C639-4799-81DD-F6CA9885FEF2}" type="presOf" srcId="{F700BCBC-5CBA-4655-8C69-F2BF71FDB1B6}" destId="{F0A830F3-5946-4783-A7FF-9BA9CFD4FFAB}" srcOrd="0" destOrd="0" presId="urn:microsoft.com/office/officeart/2005/8/layout/cycle2"/>
    <dgm:cxn modelId="{96B91C0E-B709-4B97-9846-DA19F6027D61}" srcId="{5B48FF9E-B9C0-4358-8EA4-BFC6272D3297}" destId="{F700BCBC-5CBA-4655-8C69-F2BF71FDB1B6}" srcOrd="4" destOrd="0" parTransId="{826D9BB1-3287-4414-8057-475A0033D96D}" sibTransId="{28E681D2-6744-44CA-B0F3-5BF094D2C88E}"/>
    <dgm:cxn modelId="{8351247D-DA58-4B42-870C-A2B6B85EDC45}" type="presOf" srcId="{28E681D2-6744-44CA-B0F3-5BF094D2C88E}" destId="{B98F3FCD-0BEC-43D5-B77D-E869DDFA3AD2}" srcOrd="0" destOrd="0" presId="urn:microsoft.com/office/officeart/2005/8/layout/cycle2"/>
    <dgm:cxn modelId="{C37BA62A-0A67-4873-A325-A2125E9E36F0}" srcId="{5B48FF9E-B9C0-4358-8EA4-BFC6272D3297}" destId="{A2A20C59-9422-4D94-BC1D-CC7E4119D044}" srcOrd="3" destOrd="0" parTransId="{7EFF9CB1-9F1F-4368-9842-1367656F70A1}" sibTransId="{05A8AE0E-28FA-4EF4-8F19-8BFF2C0AC203}"/>
    <dgm:cxn modelId="{2E1E6657-1F57-47B1-A24A-3972A8B9C977}" srcId="{5B48FF9E-B9C0-4358-8EA4-BFC6272D3297}" destId="{8EF63D4A-B73A-44DC-B861-167BF38E6C7C}" srcOrd="1" destOrd="0" parTransId="{8FEF077E-1EA8-407B-8F93-1CDEBE90729D}" sibTransId="{0959081C-8363-41D1-8FD9-938A1186CE14}"/>
    <dgm:cxn modelId="{95D29B29-F3CB-4ED7-8261-0CAA80B05E6D}" type="presOf" srcId="{591C90B1-57FF-4033-B6D6-ECBE1FCE853F}" destId="{B25F1499-A8A9-42E4-A71C-C9C5215B17AC}" srcOrd="0" destOrd="0" presId="urn:microsoft.com/office/officeart/2005/8/layout/cycle2"/>
    <dgm:cxn modelId="{C82F4C81-C0DE-4E68-9086-5F5470214E53}" type="presOf" srcId="{1F99970D-A163-4B68-8938-2B18B5FABD47}" destId="{DDC2990E-155E-42E7-843B-2A582737F9A2}" srcOrd="0" destOrd="0" presId="urn:microsoft.com/office/officeart/2005/8/layout/cycle2"/>
    <dgm:cxn modelId="{885EF397-2A53-4F85-9A05-CB227BB24039}" type="presOf" srcId="{A2A20C59-9422-4D94-BC1D-CC7E4119D044}" destId="{43B9B0FD-0842-4C07-804B-3372135D6016}" srcOrd="0" destOrd="0" presId="urn:microsoft.com/office/officeart/2005/8/layout/cycle2"/>
    <dgm:cxn modelId="{EFA41D8B-5A90-419F-BA50-86B0DE0D5CC5}" type="presOf" srcId="{0959081C-8363-41D1-8FD9-938A1186CE14}" destId="{3111F341-AC0B-42D5-B18A-5AC60ABE55F8}" srcOrd="0" destOrd="0" presId="urn:microsoft.com/office/officeart/2005/8/layout/cycle2"/>
    <dgm:cxn modelId="{4379B334-DDC0-4E76-BE5B-051F31B7A103}" type="presOf" srcId="{5B48FF9E-B9C0-4358-8EA4-BFC6272D3297}" destId="{E41D511D-8B81-4417-8AB4-E9412BE1AE11}" srcOrd="0" destOrd="0" presId="urn:microsoft.com/office/officeart/2005/8/layout/cycle2"/>
    <dgm:cxn modelId="{FCF2313B-3A41-4211-93AA-D012BE4318C9}" type="presOf" srcId="{7A65D767-B56C-4399-A313-C9B600DCD9C2}" destId="{B1CE2D50-2F65-453E-9E5C-A38748C5B2E3}" srcOrd="0" destOrd="0" presId="urn:microsoft.com/office/officeart/2005/8/layout/cycle2"/>
    <dgm:cxn modelId="{E828532E-FC94-44EE-853D-6A8C70FB227A}" type="presOf" srcId="{B0742336-6FB6-4C5C-95D0-7D514AF04936}" destId="{10AF37DB-72E5-4E07-BCC6-66EE092A0D8A}" srcOrd="0" destOrd="0" presId="urn:microsoft.com/office/officeart/2005/8/layout/cycle2"/>
    <dgm:cxn modelId="{51055998-127E-4B8E-8DF5-01E4621FA0F7}" type="presOf" srcId="{8EF63D4A-B73A-44DC-B861-167BF38E6C7C}" destId="{7299765E-3C3D-4020-860E-9D3492E5AC52}" srcOrd="0" destOrd="0" presId="urn:microsoft.com/office/officeart/2005/8/layout/cycle2"/>
    <dgm:cxn modelId="{4ADAC99F-D189-46A4-AAAE-19ACC3C0EE21}" srcId="{5B48FF9E-B9C0-4358-8EA4-BFC6272D3297}" destId="{591C90B1-57FF-4033-B6D6-ECBE1FCE853F}" srcOrd="2" destOrd="0" parTransId="{5E22CA26-B3ED-4B36-8D8A-20EB9652161B}" sibTransId="{1F99970D-A163-4B68-8938-2B18B5FABD47}"/>
    <dgm:cxn modelId="{7095A1BB-D43F-46CB-ADB6-13127807701B}" type="presOf" srcId="{05A8AE0E-28FA-4EF4-8F19-8BFF2C0AC203}" destId="{333773DC-ADF2-49DD-B65D-6EABBDF2B5EA}" srcOrd="1" destOrd="0" presId="urn:microsoft.com/office/officeart/2005/8/layout/cycle2"/>
    <dgm:cxn modelId="{4AAD3FF0-2601-4FAA-BD17-DA4F206DC7AA}" type="presOf" srcId="{1F99970D-A163-4B68-8938-2B18B5FABD47}" destId="{75FADCFE-B4D6-433D-AC59-5722F36843E4}" srcOrd="1" destOrd="0" presId="urn:microsoft.com/office/officeart/2005/8/layout/cycle2"/>
    <dgm:cxn modelId="{EABB93E2-3710-4C5A-9391-AF53C536E6E7}" type="presParOf" srcId="{E41D511D-8B81-4417-8AB4-E9412BE1AE11}" destId="{10AF37DB-72E5-4E07-BCC6-66EE092A0D8A}" srcOrd="0" destOrd="0" presId="urn:microsoft.com/office/officeart/2005/8/layout/cycle2"/>
    <dgm:cxn modelId="{6E4F7C8F-B682-438B-AD8E-70724F2489BB}" type="presParOf" srcId="{E41D511D-8B81-4417-8AB4-E9412BE1AE11}" destId="{B1CE2D50-2F65-453E-9E5C-A38748C5B2E3}" srcOrd="1" destOrd="0" presId="urn:microsoft.com/office/officeart/2005/8/layout/cycle2"/>
    <dgm:cxn modelId="{18CC6720-A8CA-4DDC-8439-209B00574DD0}" type="presParOf" srcId="{B1CE2D50-2F65-453E-9E5C-A38748C5B2E3}" destId="{A321C77F-0529-41EE-A061-58C4306062E3}" srcOrd="0" destOrd="0" presId="urn:microsoft.com/office/officeart/2005/8/layout/cycle2"/>
    <dgm:cxn modelId="{64C4FDB9-75A7-4764-AF3A-DBE3363E0BB4}" type="presParOf" srcId="{E41D511D-8B81-4417-8AB4-E9412BE1AE11}" destId="{7299765E-3C3D-4020-860E-9D3492E5AC52}" srcOrd="2" destOrd="0" presId="urn:microsoft.com/office/officeart/2005/8/layout/cycle2"/>
    <dgm:cxn modelId="{2B3CDB3B-57F7-42B0-A475-EF1DB1397B56}" type="presParOf" srcId="{E41D511D-8B81-4417-8AB4-E9412BE1AE11}" destId="{3111F341-AC0B-42D5-B18A-5AC60ABE55F8}" srcOrd="3" destOrd="0" presId="urn:microsoft.com/office/officeart/2005/8/layout/cycle2"/>
    <dgm:cxn modelId="{8E6B4950-48B5-454B-9C54-54D0D06DA027}" type="presParOf" srcId="{3111F341-AC0B-42D5-B18A-5AC60ABE55F8}" destId="{1EA1017A-B85D-4F4F-ADE8-7126D5CE6561}" srcOrd="0" destOrd="0" presId="urn:microsoft.com/office/officeart/2005/8/layout/cycle2"/>
    <dgm:cxn modelId="{36E92FAD-3982-4DD0-BBFE-D5F92F6C7D69}" type="presParOf" srcId="{E41D511D-8B81-4417-8AB4-E9412BE1AE11}" destId="{B25F1499-A8A9-42E4-A71C-C9C5215B17AC}" srcOrd="4" destOrd="0" presId="urn:microsoft.com/office/officeart/2005/8/layout/cycle2"/>
    <dgm:cxn modelId="{6EE62717-BD9B-45DD-8575-9C579D268560}" type="presParOf" srcId="{E41D511D-8B81-4417-8AB4-E9412BE1AE11}" destId="{DDC2990E-155E-42E7-843B-2A582737F9A2}" srcOrd="5" destOrd="0" presId="urn:microsoft.com/office/officeart/2005/8/layout/cycle2"/>
    <dgm:cxn modelId="{A7A76B07-1D68-47E6-80A4-63A6DCCE20ED}" type="presParOf" srcId="{DDC2990E-155E-42E7-843B-2A582737F9A2}" destId="{75FADCFE-B4D6-433D-AC59-5722F36843E4}" srcOrd="0" destOrd="0" presId="urn:microsoft.com/office/officeart/2005/8/layout/cycle2"/>
    <dgm:cxn modelId="{999B75BA-8454-473D-B9D9-6C34EF6BD07C}" type="presParOf" srcId="{E41D511D-8B81-4417-8AB4-E9412BE1AE11}" destId="{43B9B0FD-0842-4C07-804B-3372135D6016}" srcOrd="6" destOrd="0" presId="urn:microsoft.com/office/officeart/2005/8/layout/cycle2"/>
    <dgm:cxn modelId="{A5C5B4FE-8E2B-4BD0-806C-B47F8D065721}" type="presParOf" srcId="{E41D511D-8B81-4417-8AB4-E9412BE1AE11}" destId="{EC1407E3-1A34-4788-A2C8-6CCDBF2B9F5A}" srcOrd="7" destOrd="0" presId="urn:microsoft.com/office/officeart/2005/8/layout/cycle2"/>
    <dgm:cxn modelId="{87973D6B-C28B-46F6-AEAA-23C5B753CCC9}" type="presParOf" srcId="{EC1407E3-1A34-4788-A2C8-6CCDBF2B9F5A}" destId="{333773DC-ADF2-49DD-B65D-6EABBDF2B5EA}" srcOrd="0" destOrd="0" presId="urn:microsoft.com/office/officeart/2005/8/layout/cycle2"/>
    <dgm:cxn modelId="{67ADC12E-5465-4C3A-A455-942A8E19DE82}" type="presParOf" srcId="{E41D511D-8B81-4417-8AB4-E9412BE1AE11}" destId="{F0A830F3-5946-4783-A7FF-9BA9CFD4FFAB}" srcOrd="8" destOrd="0" presId="urn:microsoft.com/office/officeart/2005/8/layout/cycle2"/>
    <dgm:cxn modelId="{EA3C9DE7-D4D9-4056-8AB4-CA79E9842FE1}" type="presParOf" srcId="{E41D511D-8B81-4417-8AB4-E9412BE1AE11}" destId="{B98F3FCD-0BEC-43D5-B77D-E869DDFA3AD2}" srcOrd="9" destOrd="0" presId="urn:microsoft.com/office/officeart/2005/8/layout/cycle2"/>
    <dgm:cxn modelId="{97533829-8E66-44E1-9C3D-8279FB106BAD}" type="presParOf" srcId="{B98F3FCD-0BEC-43D5-B77D-E869DDFA3AD2}" destId="{524169E3-0280-445D-9138-D51DB24B568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F37DB-72E5-4E07-BCC6-66EE092A0D8A}">
      <dsp:nvSpPr>
        <dsp:cNvPr id="0" name=""/>
        <dsp:cNvSpPr/>
      </dsp:nvSpPr>
      <dsp:spPr>
        <a:xfrm>
          <a:off x="2693146" y="1585"/>
          <a:ext cx="1478130" cy="147813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Umut Dinçer</a:t>
          </a:r>
          <a:endParaRPr lang="tr-TR" sz="2100" kern="1200" dirty="0"/>
        </a:p>
      </dsp:txBody>
      <dsp:txXfrm>
        <a:off x="2909613" y="218052"/>
        <a:ext cx="1045196" cy="1045196"/>
      </dsp:txXfrm>
    </dsp:sp>
    <dsp:sp modelId="{B1CE2D50-2F65-453E-9E5C-A38748C5B2E3}">
      <dsp:nvSpPr>
        <dsp:cNvPr id="0" name=""/>
        <dsp:cNvSpPr/>
      </dsp:nvSpPr>
      <dsp:spPr>
        <a:xfrm rot="2160000">
          <a:off x="4124541" y="1136934"/>
          <a:ext cx="392851" cy="4988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>
        <a:off x="4135795" y="1202071"/>
        <a:ext cx="274996" cy="299320"/>
      </dsp:txXfrm>
    </dsp:sp>
    <dsp:sp modelId="{7299765E-3C3D-4020-860E-9D3492E5AC52}">
      <dsp:nvSpPr>
        <dsp:cNvPr id="0" name=""/>
        <dsp:cNvSpPr/>
      </dsp:nvSpPr>
      <dsp:spPr>
        <a:xfrm>
          <a:off x="4488646" y="1306092"/>
          <a:ext cx="1478130" cy="147813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Hüdanur</a:t>
          </a:r>
          <a:r>
            <a:rPr lang="tr-TR" sz="2100" kern="1200" dirty="0" smtClean="0"/>
            <a:t> </a:t>
          </a:r>
          <a:r>
            <a:rPr lang="tr-TR" sz="2100" kern="1200" dirty="0" err="1" smtClean="0"/>
            <a:t>Yellice</a:t>
          </a:r>
          <a:endParaRPr lang="tr-TR" sz="2100" kern="1200" dirty="0"/>
        </a:p>
      </dsp:txBody>
      <dsp:txXfrm>
        <a:off x="4705113" y="1522559"/>
        <a:ext cx="1045196" cy="1045196"/>
      </dsp:txXfrm>
    </dsp:sp>
    <dsp:sp modelId="{3111F341-AC0B-42D5-B18A-5AC60ABE55F8}">
      <dsp:nvSpPr>
        <dsp:cNvPr id="0" name=""/>
        <dsp:cNvSpPr/>
      </dsp:nvSpPr>
      <dsp:spPr>
        <a:xfrm rot="6480000">
          <a:off x="4691811" y="2840516"/>
          <a:ext cx="392851" cy="4988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 rot="10800000">
        <a:off x="4768948" y="2884247"/>
        <a:ext cx="274996" cy="299320"/>
      </dsp:txXfrm>
    </dsp:sp>
    <dsp:sp modelId="{B25F1499-A8A9-42E4-A71C-C9C5215B17AC}">
      <dsp:nvSpPr>
        <dsp:cNvPr id="0" name=""/>
        <dsp:cNvSpPr/>
      </dsp:nvSpPr>
      <dsp:spPr>
        <a:xfrm>
          <a:off x="3802826" y="3416828"/>
          <a:ext cx="1478130" cy="147813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Melisa Taze</a:t>
          </a:r>
          <a:endParaRPr lang="tr-TR" sz="2100" kern="1200" dirty="0"/>
        </a:p>
      </dsp:txBody>
      <dsp:txXfrm>
        <a:off x="4019293" y="3633295"/>
        <a:ext cx="1045196" cy="1045196"/>
      </dsp:txXfrm>
    </dsp:sp>
    <dsp:sp modelId="{DDC2990E-155E-42E7-843B-2A582737F9A2}">
      <dsp:nvSpPr>
        <dsp:cNvPr id="0" name=""/>
        <dsp:cNvSpPr/>
      </dsp:nvSpPr>
      <dsp:spPr>
        <a:xfrm rot="10800000">
          <a:off x="3246904" y="3906458"/>
          <a:ext cx="392851" cy="4988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 rot="10800000">
        <a:off x="3364759" y="4006232"/>
        <a:ext cx="274996" cy="299320"/>
      </dsp:txXfrm>
    </dsp:sp>
    <dsp:sp modelId="{43B9B0FD-0842-4C07-804B-3372135D6016}">
      <dsp:nvSpPr>
        <dsp:cNvPr id="0" name=""/>
        <dsp:cNvSpPr/>
      </dsp:nvSpPr>
      <dsp:spPr>
        <a:xfrm>
          <a:off x="1583467" y="3416828"/>
          <a:ext cx="1478130" cy="147813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Sevda Cerit</a:t>
          </a:r>
          <a:endParaRPr lang="tr-TR" sz="2100" kern="1200" dirty="0"/>
        </a:p>
      </dsp:txBody>
      <dsp:txXfrm>
        <a:off x="1799934" y="3633295"/>
        <a:ext cx="1045196" cy="1045196"/>
      </dsp:txXfrm>
    </dsp:sp>
    <dsp:sp modelId="{EC1407E3-1A34-4788-A2C8-6CCDBF2B9F5A}">
      <dsp:nvSpPr>
        <dsp:cNvPr id="0" name=""/>
        <dsp:cNvSpPr/>
      </dsp:nvSpPr>
      <dsp:spPr>
        <a:xfrm rot="15120000">
          <a:off x="1786632" y="2861665"/>
          <a:ext cx="392851" cy="4988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 rot="10800000">
        <a:off x="1863769" y="3017482"/>
        <a:ext cx="274996" cy="299320"/>
      </dsp:txXfrm>
    </dsp:sp>
    <dsp:sp modelId="{F0A830F3-5946-4783-A7FF-9BA9CFD4FFAB}">
      <dsp:nvSpPr>
        <dsp:cNvPr id="0" name=""/>
        <dsp:cNvSpPr/>
      </dsp:nvSpPr>
      <dsp:spPr>
        <a:xfrm>
          <a:off x="897647" y="1306092"/>
          <a:ext cx="1478130" cy="147813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Hasan Karakoç</a:t>
          </a:r>
          <a:endParaRPr lang="tr-TR" sz="2100" kern="1200" dirty="0"/>
        </a:p>
      </dsp:txBody>
      <dsp:txXfrm>
        <a:off x="1114114" y="1522559"/>
        <a:ext cx="1045196" cy="1045196"/>
      </dsp:txXfrm>
    </dsp:sp>
    <dsp:sp modelId="{B98F3FCD-0BEC-43D5-B77D-E869DDFA3AD2}">
      <dsp:nvSpPr>
        <dsp:cNvPr id="0" name=""/>
        <dsp:cNvSpPr/>
      </dsp:nvSpPr>
      <dsp:spPr>
        <a:xfrm rot="19440000">
          <a:off x="2329041" y="1150004"/>
          <a:ext cx="392851" cy="4988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/>
        </a:p>
      </dsp:txBody>
      <dsp:txXfrm>
        <a:off x="2340295" y="1284415"/>
        <a:ext cx="274996" cy="299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722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332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3670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808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319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8293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763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043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421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560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477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A3A71-8070-427A-8BFC-13254AEB01DE}" type="datetimeFigureOut">
              <a:rPr lang="tr-TR" smtClean="0"/>
              <a:t>11.02.2012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725B2-E56B-4FC9-902D-025709EB8F17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0980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12.wmf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SOSYAL BİLGİLER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EGE BÖLGESİ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tr-TR" dirty="0" smtClean="0">
                <a:solidFill>
                  <a:schemeClr val="tx1"/>
                </a:solidFill>
              </a:rPr>
              <a:t>İNSAN VE EKONOMİ </a:t>
            </a:r>
          </a:p>
        </p:txBody>
      </p:sp>
    </p:spTree>
    <p:extLst>
      <p:ext uri="{BB962C8B-B14F-4D97-AF65-F5344CB8AC3E}">
        <p14:creationId xmlns:p14="http://schemas.microsoft.com/office/powerpoint/2010/main" val="420647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4"/>
            <a:ext cx="9139768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0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EGE BÖLGESİ EKONOMİK FAALİYETLERİ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EGE BÖLGESİ EKONOMİK FAALİYETLERİ</a:t>
            </a:r>
            <a:endParaRPr lang="tr-TR" sz="24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0"/>
            <a:ext cx="5866035" cy="6858000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tr-TR" sz="2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tr-TR" sz="2800" dirty="0" smtClean="0"/>
              <a:t>Tarım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r-TR" sz="2800" dirty="0" smtClean="0"/>
              <a:t>Hayvancılık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r-TR" sz="2800" dirty="0" smtClean="0"/>
              <a:t>Madencilik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r-TR" sz="2800" dirty="0" smtClean="0"/>
              <a:t>Sanayi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67080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/>
              <a:t>Tarım</a:t>
            </a:r>
            <a:endParaRPr lang="tr-TR" sz="72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0"/>
            <a:ext cx="5148064" cy="6858000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3008313" cy="4691063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 </a:t>
            </a:r>
          </a:p>
          <a:p>
            <a:endParaRPr lang="tr-TR" dirty="0" smtClean="0"/>
          </a:p>
          <a:p>
            <a:r>
              <a:rPr lang="tr-TR" sz="2800" dirty="0" smtClean="0"/>
              <a:t>Tütün, pamuk,</a:t>
            </a:r>
          </a:p>
          <a:p>
            <a:r>
              <a:rPr lang="tr-TR" sz="2800" dirty="0" smtClean="0"/>
              <a:t>zeytin, incir, turunçgiller, üzüm, haşhaş, şekerpancarı, tahıllar.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74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Hayvancılık</a:t>
            </a:r>
            <a:endParaRPr lang="tr-TR" sz="44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0"/>
            <a:ext cx="5308635" cy="6858000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Büyük kentler çevresinde </a:t>
            </a:r>
          </a:p>
          <a:p>
            <a:r>
              <a:rPr lang="tr-TR" dirty="0" smtClean="0"/>
              <a:t>(</a:t>
            </a:r>
            <a:r>
              <a:rPr lang="tr-TR" dirty="0"/>
              <a:t>İ</a:t>
            </a:r>
            <a:r>
              <a:rPr lang="tr-TR" dirty="0" smtClean="0"/>
              <a:t>zmir-Manisa-Denizli) kümes hayvancılığı, </a:t>
            </a:r>
          </a:p>
          <a:p>
            <a:endParaRPr lang="tr-TR" dirty="0" smtClean="0"/>
          </a:p>
          <a:p>
            <a:r>
              <a:rPr lang="tr-TR" dirty="0" smtClean="0"/>
              <a:t>(Muğla, Aydın, İzmir, Manisa) çevresinde arıcılık, </a:t>
            </a:r>
          </a:p>
          <a:p>
            <a:endParaRPr lang="tr-TR" dirty="0"/>
          </a:p>
          <a:p>
            <a:r>
              <a:rPr lang="tr-TR" dirty="0" smtClean="0"/>
              <a:t>kıyılarda balıkçılık,</a:t>
            </a:r>
          </a:p>
          <a:p>
            <a:endParaRPr lang="tr-TR" dirty="0" smtClean="0"/>
          </a:p>
          <a:p>
            <a:r>
              <a:rPr lang="tr-TR" dirty="0" smtClean="0"/>
              <a:t>(Bodrum-Marmaris) kıyılarında sünger avcılığı da yapılır), </a:t>
            </a:r>
          </a:p>
          <a:p>
            <a:endParaRPr lang="tr-TR" dirty="0" smtClean="0"/>
          </a:p>
          <a:p>
            <a:r>
              <a:rPr lang="tr-TR" dirty="0" smtClean="0"/>
              <a:t>Menteşe yöresinde kıl keçisi yetiştiriciliği gelişmiştir.  </a:t>
            </a:r>
          </a:p>
          <a:p>
            <a:endParaRPr lang="tr-TR" dirty="0" smtClean="0"/>
          </a:p>
          <a:p>
            <a:r>
              <a:rPr lang="tr-TR" dirty="0" smtClean="0"/>
              <a:t>Ayrıca şeker fabrikaları ile büyük kentler çevresinde büyük baş hayvancılık, </a:t>
            </a:r>
          </a:p>
          <a:p>
            <a:endParaRPr lang="tr-TR" dirty="0" smtClean="0"/>
          </a:p>
          <a:p>
            <a:r>
              <a:rPr lang="tr-TR" dirty="0" smtClean="0"/>
              <a:t>iç kesimlerde de koyun yetiştiriciliği gelişmiştir.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147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Madencilik</a:t>
            </a:r>
            <a:endParaRPr lang="tr-TR" sz="48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0"/>
            <a:ext cx="5264260" cy="6858000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Krom üretiminde 2. sırayı alan bölgede, Köyceğiz, Marmaris, Emet’te Krom çıkarılır. Menteşe Yöresinde Zımpara Taşı, Afyon’da Mermer, </a:t>
            </a:r>
            <a:r>
              <a:rPr lang="tr-TR" sz="2400" dirty="0" err="1" smtClean="0"/>
              <a:t>Eymir</a:t>
            </a:r>
            <a:r>
              <a:rPr lang="tr-TR" sz="2400" dirty="0" smtClean="0"/>
              <a:t>, </a:t>
            </a:r>
            <a:r>
              <a:rPr lang="tr-TR" sz="2400" dirty="0" err="1" smtClean="0"/>
              <a:t>Ayazmand</a:t>
            </a:r>
            <a:r>
              <a:rPr lang="tr-TR" sz="2400" dirty="0" smtClean="0"/>
              <a:t> ve Torbalı’da Demir, Kütahya – Emet’te Bor Minerali çıkarılır.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6876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Sanayi</a:t>
            </a:r>
            <a:endParaRPr lang="tr-TR" sz="660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1600" b="1" dirty="0" smtClean="0"/>
              <a:t>Besin, Sıvı Yağ : </a:t>
            </a:r>
            <a:r>
              <a:rPr lang="tr-TR" sz="1600" dirty="0" smtClean="0"/>
              <a:t>İzmir, Ayvalık, </a:t>
            </a:r>
            <a:r>
              <a:rPr lang="tr-TR" sz="1600" dirty="0" err="1" smtClean="0"/>
              <a:t>Erdemit</a:t>
            </a:r>
            <a:r>
              <a:rPr lang="tr-TR" sz="1600" dirty="0" smtClean="0"/>
              <a:t>.</a:t>
            </a:r>
          </a:p>
          <a:p>
            <a:r>
              <a:rPr lang="tr-TR" sz="1600" b="1" dirty="0" smtClean="0"/>
              <a:t>Şeker : </a:t>
            </a:r>
            <a:r>
              <a:rPr lang="tr-TR" sz="1600" dirty="0" smtClean="0"/>
              <a:t>Uşak, Afyon, Kütahya.</a:t>
            </a:r>
          </a:p>
          <a:p>
            <a:r>
              <a:rPr lang="tr-TR" sz="1600" b="1" dirty="0" smtClean="0"/>
              <a:t>Sigara ve İçki : </a:t>
            </a:r>
            <a:r>
              <a:rPr lang="tr-TR" sz="1600" dirty="0" smtClean="0"/>
              <a:t>İzmir.</a:t>
            </a:r>
          </a:p>
          <a:p>
            <a:r>
              <a:rPr lang="tr-TR" sz="1600" b="1" dirty="0" smtClean="0"/>
              <a:t>Petrol Arıtma ve Petro Kimya : </a:t>
            </a:r>
          </a:p>
          <a:p>
            <a:r>
              <a:rPr lang="tr-TR" sz="1600" dirty="0" smtClean="0"/>
              <a:t>İzmir – Aliağa</a:t>
            </a:r>
          </a:p>
          <a:p>
            <a:r>
              <a:rPr lang="tr-TR" sz="1600" b="1" dirty="0" smtClean="0"/>
              <a:t>Seramik, Çini, Porselen : </a:t>
            </a:r>
            <a:r>
              <a:rPr lang="tr-TR" sz="1600" dirty="0" smtClean="0"/>
              <a:t>Kütahya, Uşak, İzmir.</a:t>
            </a:r>
          </a:p>
          <a:p>
            <a:r>
              <a:rPr lang="tr-TR" sz="1600" b="1" dirty="0" smtClean="0"/>
              <a:t>Pamuklu Dokuma : </a:t>
            </a:r>
            <a:r>
              <a:rPr lang="tr-TR" sz="1600" dirty="0" smtClean="0"/>
              <a:t>İzmir, Aydın, Nazilli,  Söke, Bergama, Denizli ve </a:t>
            </a:r>
            <a:r>
              <a:rPr lang="tr-TR" sz="1600" b="1" dirty="0" smtClean="0"/>
              <a:t>Uşak</a:t>
            </a:r>
          </a:p>
          <a:p>
            <a:r>
              <a:rPr lang="tr-TR" sz="1600" b="1" dirty="0" smtClean="0"/>
              <a:t>Otomotiv : </a:t>
            </a:r>
            <a:r>
              <a:rPr lang="tr-TR" sz="1600" dirty="0" smtClean="0"/>
              <a:t>İzmir.</a:t>
            </a:r>
            <a:endParaRPr lang="tr-TR" sz="1600" b="1" dirty="0" smtClean="0"/>
          </a:p>
          <a:p>
            <a:r>
              <a:rPr lang="tr-TR" sz="1600" b="1" dirty="0" smtClean="0"/>
              <a:t>Tarım Makineleri : Manisa, Aydın.</a:t>
            </a:r>
          </a:p>
          <a:p>
            <a:r>
              <a:rPr lang="tr-TR" sz="1600" b="1" dirty="0" smtClean="0"/>
              <a:t>Kağıt : </a:t>
            </a:r>
            <a:r>
              <a:rPr lang="tr-TR" sz="1600" dirty="0" smtClean="0"/>
              <a:t>Afyon (ÇAY)</a:t>
            </a:r>
            <a:endParaRPr lang="tr-TR" sz="1600" b="1" dirty="0" smtClean="0"/>
          </a:p>
          <a:p>
            <a:r>
              <a:rPr lang="tr-TR" sz="1600" b="1" dirty="0" smtClean="0"/>
              <a:t>Azot – Gübre : </a:t>
            </a:r>
            <a:r>
              <a:rPr lang="tr-TR" sz="1600" dirty="0" smtClean="0"/>
              <a:t>Kütahya.</a:t>
            </a:r>
            <a:endParaRPr lang="tr-TR" sz="1600" b="1" dirty="0" smtClean="0"/>
          </a:p>
        </p:txBody>
      </p:sp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0"/>
            <a:ext cx="5292079" cy="6858000"/>
          </a:xfrm>
        </p:spPr>
      </p:pic>
    </p:spTree>
    <p:extLst>
      <p:ext uri="{BB962C8B-B14F-4D97-AF65-F5344CB8AC3E}">
        <p14:creationId xmlns:p14="http://schemas.microsoft.com/office/powerpoint/2010/main" val="304352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470025"/>
          </a:xfrm>
        </p:spPr>
        <p:txBody>
          <a:bodyPr/>
          <a:lstStyle/>
          <a:p>
            <a:r>
              <a:rPr lang="tr-TR" dirty="0" smtClean="0"/>
              <a:t>HAZIRLAYANLAR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592452509"/>
              </p:ext>
            </p:extLst>
          </p:nvPr>
        </p:nvGraphicFramePr>
        <p:xfrm>
          <a:off x="971600" y="1268760"/>
          <a:ext cx="686442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01208"/>
            <a:ext cx="185896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5294858"/>
            <a:ext cx="18653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85896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109" y="620688"/>
            <a:ext cx="18653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D:\Users\ttnet\AppData\Local\Microsoft\Windows\Temporary Internet Files\Content.IE5\I85F84QT\MC900428093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2936"/>
            <a:ext cx="1790700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5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234</Words>
  <Application>Microsoft Office PowerPoint</Application>
  <PresentationFormat>Ekran Gösterisi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SOSYAL BİLGİLER </vt:lpstr>
      <vt:lpstr>PowerPoint Sunusu</vt:lpstr>
      <vt:lpstr>EGE BÖLGESİ EKONOMİK FAALİYETLERİ</vt:lpstr>
      <vt:lpstr>EGE BÖLGESİ EKONOMİK FAALİYETLERİ</vt:lpstr>
      <vt:lpstr>Tarım</vt:lpstr>
      <vt:lpstr>Hayvancılık</vt:lpstr>
      <vt:lpstr>Madencilik</vt:lpstr>
      <vt:lpstr>Sanayi</vt:lpstr>
      <vt:lpstr>HAZIRLAYANLAR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SOSYAL BİLGİLER</dc:title>
  <dc:creator>Dinçer Ailesi</dc:creator>
  <cp:lastModifiedBy>Dinçer Ailesi</cp:lastModifiedBy>
  <cp:revision>10</cp:revision>
  <dcterms:created xsi:type="dcterms:W3CDTF">2012-02-11T06:38:04Z</dcterms:created>
  <dcterms:modified xsi:type="dcterms:W3CDTF">2012-02-11T09:14:02Z</dcterms:modified>
</cp:coreProperties>
</file>