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EC15B-45CF-45E9-9272-42AF1BF549C3}" type="datetimeFigureOut">
              <a:rPr lang="tr-TR" smtClean="0"/>
              <a:t>08.02.2012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6431D-EE58-4173-8B1A-3C6D4520A0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6930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31D-EE58-4173-8B1A-3C6D4520A08E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2552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31D-EE58-4173-8B1A-3C6D4520A08E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9881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31D-EE58-4173-8B1A-3C6D4520A08E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31877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31D-EE58-4173-8B1A-3C6D4520A08E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3406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31D-EE58-4173-8B1A-3C6D4520A08E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0331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31D-EE58-4173-8B1A-3C6D4520A08E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4944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31D-EE58-4173-8B1A-3C6D4520A08E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145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31D-EE58-4173-8B1A-3C6D4520A08E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9031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31D-EE58-4173-8B1A-3C6D4520A08E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3877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31D-EE58-4173-8B1A-3C6D4520A08E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4824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31D-EE58-4173-8B1A-3C6D4520A08E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5889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6431D-EE58-4173-8B1A-3C6D4520A08E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6445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48BB0-89E2-4EBD-9D4F-77944CBFC9BF}" type="datetime1">
              <a:rPr lang="tr-TR" smtClean="0"/>
              <a:t>08.02.2012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F7269-9E5E-42AC-BF50-3ED5BC62271E}" type="datetime1">
              <a:rPr lang="tr-TR" smtClean="0"/>
              <a:t>08.02.2012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DE70-53E1-4389-8137-3D7E00231BCA}" type="datetime1">
              <a:rPr lang="tr-TR" smtClean="0"/>
              <a:t>08.02.2012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C5E5E-BE17-46EB-9DE1-B7FB7C6D42A5}" type="datetime1">
              <a:rPr lang="tr-TR" smtClean="0"/>
              <a:t>08.02.2012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F3D4-EC44-47E9-A399-91332BB61A82}" type="datetime1">
              <a:rPr lang="tr-TR" smtClean="0"/>
              <a:t>08.02.2012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2F5EF-4FB9-45D3-B144-64A99265D5F3}" type="datetime1">
              <a:rPr lang="tr-TR" smtClean="0"/>
              <a:t>08.02.2012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54F-0DB5-4259-B07F-62124F9EDAA9}" type="datetime1">
              <a:rPr lang="tr-TR" smtClean="0"/>
              <a:t>08.02.2012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8AB9-9262-48D1-8C7D-FC555353C9A1}" type="datetime1">
              <a:rPr lang="tr-TR" smtClean="0"/>
              <a:t>08.02.2012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A1798-5D1F-4D9F-878E-93066188151D}" type="datetime1">
              <a:rPr lang="tr-TR" smtClean="0"/>
              <a:t>08.02.2012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22603-BB65-4364-846A-6F0F361BAAB3}" type="datetime1">
              <a:rPr lang="tr-TR" smtClean="0"/>
              <a:t>08.02.2012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9FDF8-5158-4401-8A28-8A45D68F37E7}" type="datetime1">
              <a:rPr lang="tr-TR" smtClean="0"/>
              <a:t>08.02.2012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064F812-3DEE-48C9-83F5-3F140543B5C1}" type="datetime1">
              <a:rPr lang="tr-TR" smtClean="0"/>
              <a:t>08.02.2012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1.wmf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952671" cy="1368152"/>
          </a:xfrm>
          <a:solidFill>
            <a:srgbClr val="FFFF00"/>
          </a:solidFill>
        </p:spPr>
        <p:txBody>
          <a:bodyPr/>
          <a:lstStyle/>
          <a:p>
            <a:r>
              <a:rPr lang="tr-TR" sz="88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BODY PARTS</a:t>
            </a:r>
            <a:endParaRPr lang="tr-TR" sz="88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6" name="Picture 2" descr="C:\Program Files\Microsoft Office\MEDIA\CAGCAT10\j0251301.wmf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32856"/>
            <a:ext cx="593393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manda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068960"/>
            <a:ext cx="609600" cy="609600"/>
          </a:xfrm>
          <a:prstGeom prst="rect">
            <a:avLst/>
          </a:prstGeom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480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4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KNEES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33670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425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FOOT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40871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515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LOES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12</a:t>
            </a:fld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336703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101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EYES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539552" y="764704"/>
            <a:ext cx="806489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658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EARS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3</a:t>
            </a:fld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33670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359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NOSE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4</a:t>
            </a:fld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33670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232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MOUTH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6712"/>
            <a:ext cx="6192687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302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FİNGERS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33670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657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HAND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89568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33670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713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ARMS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33670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572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LEG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336704" cy="33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225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144</TotalTime>
  <Words>37</Words>
  <Application>Microsoft Office PowerPoint</Application>
  <PresentationFormat>Ekran Gösterisi (4:3)</PresentationFormat>
  <Paragraphs>36</Paragraphs>
  <Slides>12</Slides>
  <Notes>12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Hava Akımı</vt:lpstr>
      <vt:lpstr>BODY PARTS</vt:lpstr>
      <vt:lpstr>EYES</vt:lpstr>
      <vt:lpstr>EARS </vt:lpstr>
      <vt:lpstr>NOSE</vt:lpstr>
      <vt:lpstr>MOUTH</vt:lpstr>
      <vt:lpstr>FİNGERS</vt:lpstr>
      <vt:lpstr>HAND</vt:lpstr>
      <vt:lpstr>ARMS</vt:lpstr>
      <vt:lpstr>LEG </vt:lpstr>
      <vt:lpstr>KNEES</vt:lpstr>
      <vt:lpstr>FOOT</vt:lpstr>
      <vt:lpstr>LOES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BODY PARTS</dc:title>
  <dc:creator>Toshiba</dc:creator>
  <cp:lastModifiedBy>mehmet</cp:lastModifiedBy>
  <cp:revision>27</cp:revision>
  <dcterms:created xsi:type="dcterms:W3CDTF">2012-02-07T16:36:50Z</dcterms:created>
  <dcterms:modified xsi:type="dcterms:W3CDTF">2012-02-08T15:22:49Z</dcterms:modified>
</cp:coreProperties>
</file>