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5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D7E0FA0-4A6B-40FB-B9AB-36BEEA49263A}" type="datetimeFigureOut">
              <a:rPr lang="tr-TR" smtClean="0"/>
              <a:pPr/>
              <a:t>02.04.2011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02.04.2011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02.04.2011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02.04.2011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D7E0FA0-4A6B-40FB-B9AB-36BEEA49263A}" type="datetimeFigureOut">
              <a:rPr lang="tr-TR" smtClean="0"/>
              <a:pPr/>
              <a:t>02.04.2011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02.04.2011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02.04.2011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02.04.2011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02.04.2011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D7E0FA0-4A6B-40FB-B9AB-36BEEA49263A}" type="datetimeFigureOut">
              <a:rPr lang="tr-TR" smtClean="0"/>
              <a:pPr/>
              <a:t>02.04.2011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D7E0FA0-4A6B-40FB-B9AB-36BEEA49263A}" type="datetimeFigureOut">
              <a:rPr lang="tr-TR" smtClean="0"/>
              <a:pPr/>
              <a:t>02.04.2011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D7E0FA0-4A6B-40FB-B9AB-36BEEA49263A}" type="datetimeFigureOut">
              <a:rPr lang="tr-TR" smtClean="0"/>
              <a:pPr/>
              <a:t>02.04.2011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dissolve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Oval"/>
          <p:cNvSpPr/>
          <p:nvPr/>
        </p:nvSpPr>
        <p:spPr>
          <a:xfrm>
            <a:off x="251520" y="2924944"/>
            <a:ext cx="4104456" cy="266429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800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3.SINIF </a:t>
            </a:r>
            <a:br>
              <a:rPr lang="tr-T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tr-T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HAYAT BİLGİSİ</a:t>
            </a:r>
            <a:endParaRPr lang="tr-TR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427984" y="3068960"/>
            <a:ext cx="4032448" cy="223224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tr-TR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tr-T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 TEMASI  </a:t>
            </a:r>
          </a:p>
          <a:p>
            <a:r>
              <a:rPr lang="tr-T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DÜN, BUGÜN, YARIN</a:t>
            </a:r>
            <a:endParaRPr lang="tr-TR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tr-TR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683568" y="6021288"/>
            <a:ext cx="7776864" cy="43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HAZIRLAYAN: ABDULLAH BÜYÜKYILDIZ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A349A4"/>
              </a:clrFrom>
              <a:clrTo>
                <a:srgbClr val="A349A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91580" y="3140968"/>
            <a:ext cx="24003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90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900"/>
                            </p:stCondLst>
                            <p:childTnLst>
                              <p:par>
                                <p:cTn id="2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900"/>
                            </p:stCondLst>
                            <p:childTnLst>
                              <p:par>
                                <p:cTn id="4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1" animBg="1"/>
      <p:bldP spid="3" grpId="0" uiExpand="1" build="p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4860032" y="1556792"/>
            <a:ext cx="3888432" cy="4896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Yuvarlatılmış Dikdörtgen"/>
          <p:cNvSpPr/>
          <p:nvPr/>
        </p:nvSpPr>
        <p:spPr>
          <a:xfrm>
            <a:off x="467544" y="1628800"/>
            <a:ext cx="4320480" cy="47525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Milli Bayramlarımızdan Biri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457200" y="2006277"/>
            <a:ext cx="4114800" cy="415902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Atatürk, 29 Ekim 1923’te Cumhuriyeti ilan etti. TBMM’si onu ilk Cumhurbaşkanı olarak seçti. 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29 Ekim günü her yıl Cumhuriyet  Bayramı olarak kutlarız.</a:t>
            </a:r>
          </a:p>
          <a:p>
            <a:pPr>
              <a:buNone/>
            </a:pPr>
            <a:endParaRPr lang="tr-TR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708920"/>
            <a:ext cx="326075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4" grpId="0" animBg="1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148064" y="1556792"/>
            <a:ext cx="3600400" cy="4896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varlatılmış Dikdörtgen"/>
          <p:cNvSpPr/>
          <p:nvPr/>
        </p:nvSpPr>
        <p:spPr>
          <a:xfrm>
            <a:off x="467544" y="1484784"/>
            <a:ext cx="4536504" cy="489654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Milli Bayramlarımızdan Biri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457200" y="1628800"/>
            <a:ext cx="4402832" cy="47525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 Atatürk, çocukları çok severdi. Bu nedenle de Türkiye Büyük Millet Meclisi'nin açıldığı gün olan 23 Nisan'ı çocuklara armağan etmiştir.</a:t>
            </a:r>
          </a:p>
          <a:p>
            <a:pPr>
              <a:buNone/>
            </a:pPr>
            <a:endParaRPr lang="tr-TR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tr-TR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708920"/>
            <a:ext cx="317461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4" grpId="0" animBg="1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076056" y="1556792"/>
            <a:ext cx="3672408" cy="4896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Yuvarlatılmış Dikdörtgen"/>
          <p:cNvSpPr/>
          <p:nvPr/>
        </p:nvSpPr>
        <p:spPr>
          <a:xfrm>
            <a:off x="467544" y="1556792"/>
            <a:ext cx="4464496" cy="49685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Milli Bayramlarımızdan Biri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457200" y="1628801"/>
            <a:ext cx="4474840" cy="4536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 Atatürk’ün 19 Mayıs 1919’da Samsun'a çıkarak Kurtuluş Savaşı'nı başlattığı gün bayram olarak kabul edilmiştir. Atatürk bu bayramı Türk gençliğine armağan etmiştir.</a:t>
            </a:r>
          </a:p>
          <a:p>
            <a:pPr>
              <a:buNone/>
            </a:pPr>
            <a:endParaRPr lang="tr-TR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tr-TR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tr-TR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780928"/>
            <a:ext cx="3318520" cy="2144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4" grpId="0" animBg="1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619672" y="2780928"/>
            <a:ext cx="5482952" cy="1422723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r>
              <a:rPr lang="tr-TR" dirty="0" smtClean="0">
                <a:latin typeface="Arial" pitchFamily="34" charset="0"/>
                <a:cs typeface="Arial" pitchFamily="34" charset="0"/>
              </a:rPr>
              <a:t>Hazırlayan</a:t>
            </a:r>
          </a:p>
          <a:p>
            <a:pPr algn="ctr">
              <a:buNone/>
            </a:pPr>
            <a:r>
              <a:rPr lang="tr-TR" dirty="0" smtClean="0">
                <a:latin typeface="Arial" pitchFamily="34" charset="0"/>
                <a:cs typeface="Arial" pitchFamily="34" charset="0"/>
              </a:rPr>
              <a:t>Abdullah Büyükyıldız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467544" y="2060848"/>
            <a:ext cx="3744416" cy="39604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Milli Bayramlarımızdan Biri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355976" y="1988840"/>
            <a:ext cx="4320480" cy="39604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buNone/>
            </a:pPr>
            <a:endParaRPr lang="tr-TR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tr-TR" dirty="0" smtClean="0">
                <a:latin typeface="Arial" pitchFamily="34" charset="0"/>
                <a:cs typeface="Arial" pitchFamily="34" charset="0"/>
              </a:rPr>
              <a:t>      Kazanım :C.3.10. Bayram kutlamalarına katılarak, millî bayram günlerimizle geçmişte yaşanan tarihî olaylar arasında bağ kurar.</a:t>
            </a:r>
          </a:p>
          <a:p>
            <a:pPr>
              <a:buNone/>
            </a:pPr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endParaRPr lang="tr-TR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tr-TR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539552" y="6165304"/>
            <a:ext cx="8136904" cy="43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HAZIRLAYAN: ABDULLAH BÜYÜKYILDIZ</a:t>
            </a:r>
          </a:p>
        </p:txBody>
      </p:sp>
      <p:pic>
        <p:nvPicPr>
          <p:cNvPr id="11266" name="Picture 2" descr="23 Nisan Resimleri, Fotoğrafları, Forum.Vatan.T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798930"/>
            <a:ext cx="3240360" cy="24302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5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4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uiExpand="1" build="p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4860032" y="1556792"/>
            <a:ext cx="3888432" cy="4896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varlatılmış Dikdörtgen"/>
          <p:cNvSpPr/>
          <p:nvPr/>
        </p:nvSpPr>
        <p:spPr>
          <a:xfrm>
            <a:off x="467544" y="1556792"/>
            <a:ext cx="4248472" cy="49685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Milli Bayramlarımızdan Biri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457200" y="1646237"/>
            <a:ext cx="4186808" cy="4526280"/>
          </a:xfrm>
        </p:spPr>
        <p:txBody>
          <a:bodyPr/>
          <a:lstStyle/>
          <a:p>
            <a:pPr marL="514350" indent="-514350">
              <a:buNone/>
            </a:pPr>
            <a:r>
              <a:rPr lang="tr-TR" dirty="0" smtClean="0">
                <a:solidFill>
                  <a:schemeClr val="bg1"/>
                </a:solidFill>
              </a:rPr>
              <a:t>		</a:t>
            </a: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Birinci Dünya Savaşından sonra yurdumuz işgal edilmişti. Ordularımız dağıtılmış, silahları elinden alınmıştı. Halkımız perişan ve çaresizdi. 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8" name="Picture 5" descr="res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060848"/>
            <a:ext cx="2976166" cy="393238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4" grpId="0" animBg="1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4860032" y="1556792"/>
            <a:ext cx="3888432" cy="4896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Yuvarlatılmış Dikdörtgen"/>
          <p:cNvSpPr/>
          <p:nvPr/>
        </p:nvSpPr>
        <p:spPr>
          <a:xfrm>
            <a:off x="467544" y="1556792"/>
            <a:ext cx="4320480" cy="504056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Milli Bayramlarımızdan Biri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457200" y="1646237"/>
            <a:ext cx="4330824" cy="4526280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 19 Mayıs 1919'da Atatürk'ün Samsun'a çıkmasıyla, lideriyle kucaklaşan Anadolu, Atatürk'ün önderliğinde Kurtuluş Savaşı'nı başlattı. </a:t>
            </a:r>
          </a:p>
          <a:p>
            <a:pPr>
              <a:buNone/>
            </a:pPr>
            <a:endParaRPr lang="tr-TR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8198" y="2636912"/>
            <a:ext cx="353970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4" grpId="0" animBg="1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4860032" y="1556792"/>
            <a:ext cx="3888432" cy="4896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Yuvarlatılmış Dikdörtgen"/>
          <p:cNvSpPr/>
          <p:nvPr/>
        </p:nvSpPr>
        <p:spPr>
          <a:xfrm>
            <a:off x="467544" y="1556792"/>
            <a:ext cx="4248472" cy="504056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Milli Bayramlarımızdan Biri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457200" y="1844824"/>
            <a:ext cx="4258816" cy="424847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		Amasya Genelgesi'nin yayınlanmasının ardından Erzurum ve Sivas Kongreleri yapıldı. Daha sonra 27 Aralık 1919'da Ankara'ya gelen Atatürk, 23 Nisan 1920'de TBMM'yi kurdu. </a:t>
            </a:r>
            <a:endParaRPr lang="tr-TR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AT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220072" y="2132856"/>
            <a:ext cx="2922587" cy="367188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4" grpId="0" animBg="1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436096" y="1556792"/>
            <a:ext cx="3312368" cy="4896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Yuvarlatılmış Dikdörtgen"/>
          <p:cNvSpPr/>
          <p:nvPr/>
        </p:nvSpPr>
        <p:spPr>
          <a:xfrm>
            <a:off x="467544" y="1556792"/>
            <a:ext cx="4824536" cy="49685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Milli Bayramlarımızdan Biri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457200" y="1862261"/>
            <a:ext cx="4690864" cy="430304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TBMM meclisi yaptığı görüşmelerde yurdun durumunu ve kurtuluş çarelerini aradı. Düşmanla mücadele kararı alındı. Oluşturulan düzenli ordularla savaşa girildi. Düşmanlara karşı bir çok savaşta başarılar kazanıldı.</a:t>
            </a:r>
            <a:endParaRPr lang="tr-TR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ATA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580112" y="2204864"/>
            <a:ext cx="2952328" cy="353530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4" grpId="0" animBg="1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148064" y="1556792"/>
            <a:ext cx="3600400" cy="4896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Yuvarlatılmış Dikdörtgen"/>
          <p:cNvSpPr/>
          <p:nvPr/>
        </p:nvSpPr>
        <p:spPr>
          <a:xfrm>
            <a:off x="467544" y="1556792"/>
            <a:ext cx="4608512" cy="511256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Milli Bayramlarımızdan Biri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457200" y="1783040"/>
            <a:ext cx="4618856" cy="45262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1922 yılı Ağustosuna kadar, hazırlıklar tamamlandı. Bu hazırlıklardan sonra, Gazi Mustafa Kemal'in başkomutanlığını yaptığı ordumuz, 26 Ağustos 1922'de düşmana saldırdı. </a:t>
            </a:r>
          </a:p>
          <a:p>
            <a:pPr>
              <a:buNone/>
            </a:pPr>
            <a:endParaRPr lang="tr-TR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ATA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64088" y="2636912"/>
            <a:ext cx="3210057" cy="240754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4" grpId="0" animBg="1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148064" y="1556792"/>
            <a:ext cx="3600400" cy="4896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Yuvarlatılmış Dikdörtgen"/>
          <p:cNvSpPr/>
          <p:nvPr/>
        </p:nvSpPr>
        <p:spPr>
          <a:xfrm>
            <a:off x="467544" y="1484784"/>
            <a:ext cx="4536504" cy="511256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Milli Bayramlarımızdan Biri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457200" y="1646237"/>
            <a:ext cx="4546848" cy="452628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Bir saat içinde düşman mevzileri ele geçirildi. 30 Ağustos'ta düşman çember içine alındı. </a:t>
            </a:r>
            <a:b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Bu savaş, Atatürk'ün başkomutanlığında yapıldığı için Başkomutanlık Meydan Muharebesi olarak adlandırıldı.</a:t>
            </a:r>
            <a:endParaRPr lang="tr-TR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at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708920"/>
            <a:ext cx="3110880" cy="221414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4" grpId="0" animBg="1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724128" y="1556792"/>
            <a:ext cx="3024336" cy="4896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Yuvarlatılmış Dikdörtgen"/>
          <p:cNvSpPr/>
          <p:nvPr/>
        </p:nvSpPr>
        <p:spPr>
          <a:xfrm>
            <a:off x="467544" y="1628800"/>
            <a:ext cx="5112568" cy="489654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Milli Bayramlarımızdan Biri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457200" y="1646237"/>
            <a:ext cx="4906888" cy="45262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	Hain düşmanın, haksızca ve alçakça işgaline "dur" diyen ve kanımızın son damlasını akıtmadan yurdumuzu bırakmayacağımızı dünyaya ispatlayan bu büyük zaferi her yıl, 30 Ağustos günü, bayram yaparak kutluyoruz.</a:t>
            </a:r>
          </a:p>
          <a:p>
            <a:pPr>
              <a:buNone/>
            </a:pPr>
            <a:endParaRPr lang="tr-TR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ata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348880"/>
            <a:ext cx="2160608" cy="304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4" grpId="0" animBg="1"/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Özel 3">
      <a:dk1>
        <a:sysClr val="windowText" lastClr="000000"/>
      </a:dk1>
      <a:lt1>
        <a:sysClr val="window" lastClr="FFFFFF"/>
      </a:lt1>
      <a:dk2>
        <a:srgbClr val="DBEEF3"/>
      </a:dk2>
      <a:lt2>
        <a:srgbClr val="FE66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BACC6"/>
      </a:hlink>
      <a:folHlink>
        <a:srgbClr val="800080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198</TotalTime>
  <Words>74</Words>
  <Application>Microsoft Office PowerPoint</Application>
  <PresentationFormat>Ekran Gösterisi (4:3)</PresentationFormat>
  <Paragraphs>34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Döküm</vt:lpstr>
      <vt:lpstr>3.SINIF  HAYAT BİLGİSİ</vt:lpstr>
      <vt:lpstr>Milli Bayramlarımızdan Biri</vt:lpstr>
      <vt:lpstr>Milli Bayramlarımızdan Biri</vt:lpstr>
      <vt:lpstr>Milli Bayramlarımızdan Biri</vt:lpstr>
      <vt:lpstr>Milli Bayramlarımızdan Biri</vt:lpstr>
      <vt:lpstr>Milli Bayramlarımızdan Biri</vt:lpstr>
      <vt:lpstr>Milli Bayramlarımızdan Biri</vt:lpstr>
      <vt:lpstr>Milli Bayramlarımızdan Biri</vt:lpstr>
      <vt:lpstr>Milli Bayramlarımızdan Biri</vt:lpstr>
      <vt:lpstr>Milli Bayramlarımızdan Biri</vt:lpstr>
      <vt:lpstr>Milli Bayramlarımızdan Biri</vt:lpstr>
      <vt:lpstr>Milli Bayramlarımızdan Biri</vt:lpstr>
      <vt:lpstr>Slayt 13</vt:lpstr>
    </vt:vector>
  </TitlesOfParts>
  <Company>TURBO A.Ş.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3.SINIF  HAYAT BİLGİSİ</dc:title>
  <dc:creator>sorubak@sorubak.com</dc:creator>
  <cp:keywords>www.sorubak.com</cp:keywords>
  <cp:lastModifiedBy>Abdullah</cp:lastModifiedBy>
  <cp:revision>32</cp:revision>
  <dcterms:created xsi:type="dcterms:W3CDTF">2010-06-27T16:21:47Z</dcterms:created>
  <dcterms:modified xsi:type="dcterms:W3CDTF">2011-04-02T17:53:25Z</dcterms:modified>
</cp:coreProperties>
</file>