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3528" y="1242368"/>
            <a:ext cx="84969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GÜMÜ</a:t>
            </a:r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ŞÖREN İÖO</a:t>
            </a:r>
            <a:endParaRPr lang="tr-TR" sz="5400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algn="ctr"/>
            <a:endParaRPr lang="tr-TR" sz="5400" dirty="0" smtClean="0">
              <a:solidFill>
                <a:srgbClr val="00FF00"/>
              </a:solidFill>
              <a:latin typeface="Comic Sans MS" pitchFamily="66" charset="0"/>
            </a:endParaRP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3-A SINIFI</a:t>
            </a:r>
          </a:p>
          <a:p>
            <a:pPr algn="ctr"/>
            <a:endParaRPr lang="tr-TR" sz="5400" dirty="0" smtClean="0">
              <a:solidFill>
                <a:srgbClr val="00FF00"/>
              </a:solidFill>
              <a:latin typeface="Comic Sans MS" pitchFamily="66" charset="0"/>
            </a:endParaRP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KESİR PROBLEMLERİ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43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Murat’ın 64 lirası var. Murat parasının 3/8’ini harcadı. 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Murat kaç lira harcadı?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Murat’ın kaç lirası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17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Zafer 56 sayfalık kitabın 5/8’ini okudu.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Zafer kaç sayfa okudu?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Geriye kaç sayfa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17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Faruk 55 liranın 3/5’ini harcadı.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Faruk kaç lira harcadı?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Geriye kaç lirası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17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Ufuk 45 sayfalık kitabın 3/5’ini okudu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Ufuk kaç sayfa okudu?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Geriye kaç sayfa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17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Burak 56 fındığın 3/7’sini yedi. 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Burak kaç fındık yedi?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Geriye kaç fındık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24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Samet 72 cevizin 3/8’ini yedi.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Samet kaç ceviz yedi?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Geriye kaç ceviz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6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Taner 80 lirasının 3/10’unu harcadı.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Taner kaç lira harcadı?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Geriye kaç lirası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6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Leyla 54 lirasının 4/6’sına kitap aldı. 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Leyla kaç lira harcadı?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Geriye kaç lirası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6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Metin 45 cevizin 3/9’unu yedi. 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Metin kaç ceviz yedi?</a:t>
            </a:r>
            <a:endParaRPr lang="tr-TR" sz="5400" dirty="0">
              <a:solidFill>
                <a:srgbClr val="00FF00"/>
              </a:solidFill>
              <a:latin typeface="Comic Sans MS" pitchFamily="66" charset="0"/>
            </a:endParaRP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Geriye kaç ceviz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6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Sedat 50 lirasının 3/5’ini harcadı.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Sedat kaç lira harcadı?</a:t>
            </a:r>
            <a:endParaRPr lang="tr-TR" sz="5400" dirty="0">
              <a:solidFill>
                <a:srgbClr val="00FF00"/>
              </a:solidFill>
              <a:latin typeface="Comic Sans MS" pitchFamily="66" charset="0"/>
            </a:endParaRP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Geriye kaç lirası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6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Davut 32 sayfalık </a:t>
            </a:r>
            <a:r>
              <a:rPr lang="tr-TR" sz="5400" dirty="0">
                <a:solidFill>
                  <a:srgbClr val="FFFF00"/>
                </a:solidFill>
                <a:latin typeface="Comic Sans MS" pitchFamily="66" charset="0"/>
              </a:rPr>
              <a:t>k</a:t>
            </a:r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itabın 3/8’ini okudu. 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Davut kaç sayfa okudu?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Okumadığı kaç sayfa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6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242368"/>
            <a:ext cx="84969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Suat 81 lirasının 2/9’unu harcadı.</a:t>
            </a:r>
          </a:p>
          <a:p>
            <a:pPr algn="ctr"/>
            <a:r>
              <a:rPr lang="tr-TR" sz="5400" dirty="0" smtClean="0">
                <a:solidFill>
                  <a:srgbClr val="00FF00"/>
                </a:solidFill>
                <a:latin typeface="Comic Sans MS" pitchFamily="66" charset="0"/>
              </a:rPr>
              <a:t>Suat kaç lira harcadı.</a:t>
            </a:r>
          </a:p>
          <a:p>
            <a:pPr algn="ctr"/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Suat’ın geriye kaç lirası kaldı?</a:t>
            </a:r>
            <a:endParaRPr lang="tr-TR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17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Gri Tonlamalı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</TotalTime>
  <Words>206</Words>
  <Application>Microsoft Office PowerPoint</Application>
  <PresentationFormat>Ekran Gösterisi (4:3)</PresentationFormat>
  <Paragraphs>41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YASiN</dc:creator>
  <cp:lastModifiedBy>YASiN</cp:lastModifiedBy>
  <cp:revision>6</cp:revision>
  <dcterms:created xsi:type="dcterms:W3CDTF">2012-03-19T18:01:19Z</dcterms:created>
  <dcterms:modified xsi:type="dcterms:W3CDTF">2012-03-21T19:01:36Z</dcterms:modified>
</cp:coreProperties>
</file>