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3" r:id="rId2"/>
    <p:sldId id="260" r:id="rId3"/>
    <p:sldId id="257" r:id="rId4"/>
    <p:sldId id="261" r:id="rId5"/>
    <p:sldId id="258" r:id="rId6"/>
    <p:sldId id="259" r:id="rId7"/>
    <p:sldId id="264" r:id="rId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63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2994F-61BF-4EA2-8383-9B496AD35C96}" type="datetimeFigureOut">
              <a:rPr lang="tr-TR" smtClean="0"/>
              <a:pPr/>
              <a:t>20.03.2012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63525-11BB-44EC-A871-BB8EFB0F0E4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2994F-61BF-4EA2-8383-9B496AD35C96}" type="datetimeFigureOut">
              <a:rPr lang="tr-TR" smtClean="0"/>
              <a:pPr/>
              <a:t>20.03.2012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63525-11BB-44EC-A871-BB8EFB0F0E4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2994F-61BF-4EA2-8383-9B496AD35C96}" type="datetimeFigureOut">
              <a:rPr lang="tr-TR" smtClean="0"/>
              <a:pPr/>
              <a:t>20.03.2012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63525-11BB-44EC-A871-BB8EFB0F0E4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2994F-61BF-4EA2-8383-9B496AD35C96}" type="datetimeFigureOut">
              <a:rPr lang="tr-TR" smtClean="0"/>
              <a:pPr/>
              <a:t>20.03.2012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63525-11BB-44EC-A871-BB8EFB0F0E4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2994F-61BF-4EA2-8383-9B496AD35C96}" type="datetimeFigureOut">
              <a:rPr lang="tr-TR" smtClean="0"/>
              <a:pPr/>
              <a:t>20.03.2012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63525-11BB-44EC-A871-BB8EFB0F0E4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2994F-61BF-4EA2-8383-9B496AD35C96}" type="datetimeFigureOut">
              <a:rPr lang="tr-TR" smtClean="0"/>
              <a:pPr/>
              <a:t>20.03.2012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63525-11BB-44EC-A871-BB8EFB0F0E4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2994F-61BF-4EA2-8383-9B496AD35C96}" type="datetimeFigureOut">
              <a:rPr lang="tr-TR" smtClean="0"/>
              <a:pPr/>
              <a:t>20.03.2012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63525-11BB-44EC-A871-BB8EFB0F0E4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2994F-61BF-4EA2-8383-9B496AD35C96}" type="datetimeFigureOut">
              <a:rPr lang="tr-TR" smtClean="0"/>
              <a:pPr/>
              <a:t>20.03.2012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63525-11BB-44EC-A871-BB8EFB0F0E4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2994F-61BF-4EA2-8383-9B496AD35C96}" type="datetimeFigureOut">
              <a:rPr lang="tr-TR" smtClean="0"/>
              <a:pPr/>
              <a:t>20.03.2012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63525-11BB-44EC-A871-BB8EFB0F0E4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2994F-61BF-4EA2-8383-9B496AD35C96}" type="datetimeFigureOut">
              <a:rPr lang="tr-TR" smtClean="0"/>
              <a:pPr/>
              <a:t>20.03.2012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63525-11BB-44EC-A871-BB8EFB0F0E4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2994F-61BF-4EA2-8383-9B496AD35C96}" type="datetimeFigureOut">
              <a:rPr lang="tr-TR" smtClean="0"/>
              <a:pPr/>
              <a:t>20.03.2012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663525-11BB-44EC-A871-BB8EFB0F0E45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A2994F-61BF-4EA2-8383-9B496AD35C96}" type="datetimeFigureOut">
              <a:rPr lang="tr-TR" smtClean="0"/>
              <a:pPr/>
              <a:t>20.03.2012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663525-11BB-44EC-A871-BB8EFB0F0E45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cxnSp>
        <p:nvCxnSpPr>
          <p:cNvPr id="5" name="4 Düz Ok Bağlayıcısı"/>
          <p:cNvCxnSpPr/>
          <p:nvPr/>
        </p:nvCxnSpPr>
        <p:spPr>
          <a:xfrm flipV="1">
            <a:off x="0" y="4581128"/>
            <a:ext cx="9144000" cy="72008"/>
          </a:xfrm>
          <a:prstGeom prst="straightConnector1">
            <a:avLst/>
          </a:prstGeom>
          <a:ln w="98425" cmpd="sng">
            <a:solidFill>
              <a:srgbClr val="FF0000"/>
            </a:solidFill>
            <a:bevel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7 İçerik Yer Tutucusu"/>
          <p:cNvGraphicFramePr>
            <a:graphicFrameLocks noGrp="1"/>
          </p:cNvGraphicFramePr>
          <p:nvPr>
            <p:ph idx="1"/>
          </p:nvPr>
        </p:nvGraphicFramePr>
        <p:xfrm>
          <a:off x="1115616" y="2492896"/>
          <a:ext cx="72008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00400"/>
                <a:gridCol w="3600400"/>
              </a:tblGrid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6" name="Picture 3" descr="C:\Users\elma\Desktop\ğğ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924944"/>
            <a:ext cx="1114425" cy="1581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4.41258E-6 L 0.39583 0.0002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cxnSp>
        <p:nvCxnSpPr>
          <p:cNvPr id="5" name="4 Düz Ok Bağlayıcısı"/>
          <p:cNvCxnSpPr/>
          <p:nvPr/>
        </p:nvCxnSpPr>
        <p:spPr>
          <a:xfrm flipV="1">
            <a:off x="0" y="4581128"/>
            <a:ext cx="9144000" cy="72008"/>
          </a:xfrm>
          <a:prstGeom prst="straightConnector1">
            <a:avLst/>
          </a:prstGeom>
          <a:ln w="98425" cmpd="sng">
            <a:solidFill>
              <a:srgbClr val="FF0000"/>
            </a:solidFill>
            <a:bevel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C:\Users\elma\Desktop\ğğ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924944"/>
            <a:ext cx="1114425" cy="1581150"/>
          </a:xfrm>
          <a:prstGeom prst="rect">
            <a:avLst/>
          </a:prstGeom>
          <a:noFill/>
        </p:spPr>
      </p:pic>
      <p:graphicFrame>
        <p:nvGraphicFramePr>
          <p:cNvPr id="6" name="5 Tablo"/>
          <p:cNvGraphicFramePr>
            <a:graphicFrameLocks noGrp="1"/>
          </p:cNvGraphicFramePr>
          <p:nvPr/>
        </p:nvGraphicFramePr>
        <p:xfrm>
          <a:off x="1187624" y="2348880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9896 -0.01018 L 0.44896 -0.0101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cxnSp>
        <p:nvCxnSpPr>
          <p:cNvPr id="5" name="4 Düz Ok Bağlayıcısı"/>
          <p:cNvCxnSpPr/>
          <p:nvPr/>
        </p:nvCxnSpPr>
        <p:spPr>
          <a:xfrm flipV="1">
            <a:off x="0" y="4581128"/>
            <a:ext cx="9144000" cy="72008"/>
          </a:xfrm>
          <a:prstGeom prst="straightConnector1">
            <a:avLst/>
          </a:prstGeom>
          <a:ln w="98425" cmpd="sng">
            <a:solidFill>
              <a:srgbClr val="FF0000"/>
            </a:solidFill>
            <a:bevel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13 İçerik Yer Tutucusu"/>
          <p:cNvGraphicFramePr>
            <a:graphicFrameLocks noGrp="1"/>
          </p:cNvGraphicFramePr>
          <p:nvPr>
            <p:ph idx="1"/>
          </p:nvPr>
        </p:nvGraphicFramePr>
        <p:xfrm>
          <a:off x="971600" y="2564904"/>
          <a:ext cx="6923112" cy="3657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30778"/>
                <a:gridCol w="1730778"/>
                <a:gridCol w="1730778"/>
                <a:gridCol w="1730778"/>
              </a:tblGrid>
              <a:tr h="216024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8" name="Picture 4" descr="C:\Users\elma\Desktop\ğğ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996952"/>
            <a:ext cx="1114425" cy="15811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3.69942E-6 L 0.56909 0.0002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cxnSp>
        <p:nvCxnSpPr>
          <p:cNvPr id="5" name="4 Düz Ok Bağlayıcısı"/>
          <p:cNvCxnSpPr/>
          <p:nvPr/>
        </p:nvCxnSpPr>
        <p:spPr>
          <a:xfrm flipV="1">
            <a:off x="0" y="4581128"/>
            <a:ext cx="9144000" cy="72008"/>
          </a:xfrm>
          <a:prstGeom prst="straightConnector1">
            <a:avLst/>
          </a:prstGeom>
          <a:ln w="98425" cmpd="sng">
            <a:solidFill>
              <a:srgbClr val="FF0000"/>
            </a:solidFill>
            <a:bevel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 descr="C:\Users\elma\Desktop\ğğ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2996952"/>
            <a:ext cx="1114425" cy="1581150"/>
          </a:xfrm>
          <a:prstGeom prst="rect">
            <a:avLst/>
          </a:prstGeom>
          <a:noFill/>
        </p:spPr>
      </p:pic>
      <p:graphicFrame>
        <p:nvGraphicFramePr>
          <p:cNvPr id="6" name="5 Tablo"/>
          <p:cNvGraphicFramePr>
            <a:graphicFrameLocks noGrp="1"/>
          </p:cNvGraphicFramePr>
          <p:nvPr/>
        </p:nvGraphicFramePr>
        <p:xfrm>
          <a:off x="1187624" y="2420888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3.88529E-6 L 0.55329 0.0002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7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cxnSp>
        <p:nvCxnSpPr>
          <p:cNvPr id="5" name="4 Düz Ok Bağlayıcısı"/>
          <p:cNvCxnSpPr/>
          <p:nvPr/>
        </p:nvCxnSpPr>
        <p:spPr>
          <a:xfrm flipV="1">
            <a:off x="0" y="4581128"/>
            <a:ext cx="9144000" cy="72008"/>
          </a:xfrm>
          <a:prstGeom prst="straightConnector1">
            <a:avLst/>
          </a:prstGeom>
          <a:ln w="98425" cmpd="sng">
            <a:solidFill>
              <a:srgbClr val="FF0000"/>
            </a:solidFill>
            <a:bevel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Picture 4" descr="C:\Users\elma\Desktop\ğğ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996952"/>
            <a:ext cx="1114425" cy="1581150"/>
          </a:xfrm>
          <a:prstGeom prst="rect">
            <a:avLst/>
          </a:prstGeom>
          <a:noFill/>
        </p:spPr>
      </p:pic>
      <p:graphicFrame>
        <p:nvGraphicFramePr>
          <p:cNvPr id="7" name="6 Tablo"/>
          <p:cNvGraphicFramePr>
            <a:graphicFrameLocks noGrp="1"/>
          </p:cNvGraphicFramePr>
          <p:nvPr/>
        </p:nvGraphicFramePr>
        <p:xfrm>
          <a:off x="1259632" y="2564904"/>
          <a:ext cx="648072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0120"/>
                <a:gridCol w="1080120"/>
                <a:gridCol w="1080120"/>
                <a:gridCol w="1080120"/>
                <a:gridCol w="1080120"/>
                <a:gridCol w="1080120"/>
              </a:tblGrid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>
                    <a:solidFill>
                      <a:srgbClr val="92D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>
                    <a:solidFill>
                      <a:srgbClr val="92D05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88529E-6 L 0.26181 0.0002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1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cxnSp>
        <p:nvCxnSpPr>
          <p:cNvPr id="5" name="4 Düz Ok Bağlayıcısı"/>
          <p:cNvCxnSpPr/>
          <p:nvPr/>
        </p:nvCxnSpPr>
        <p:spPr>
          <a:xfrm flipV="1">
            <a:off x="0" y="4581128"/>
            <a:ext cx="9144000" cy="72008"/>
          </a:xfrm>
          <a:prstGeom prst="straightConnector1">
            <a:avLst/>
          </a:prstGeom>
          <a:ln w="98425" cmpd="sng">
            <a:solidFill>
              <a:srgbClr val="FF0000"/>
            </a:solidFill>
            <a:bevel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Users\elma\Desktop\ğğ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996952"/>
            <a:ext cx="1114425" cy="1581150"/>
          </a:xfrm>
          <a:prstGeom prst="rect">
            <a:avLst/>
          </a:prstGeom>
          <a:noFill/>
        </p:spPr>
      </p:pic>
      <p:graphicFrame>
        <p:nvGraphicFramePr>
          <p:cNvPr id="7" name="6 Tablo"/>
          <p:cNvGraphicFramePr>
            <a:graphicFrameLocks noGrp="1"/>
          </p:cNvGraphicFramePr>
          <p:nvPr/>
        </p:nvGraphicFramePr>
        <p:xfrm>
          <a:off x="1043608" y="2564904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  <a:gridCol w="609600"/>
              </a:tblGrid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88529E-6 L 0.67136 0.0002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6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cxnSp>
        <p:nvCxnSpPr>
          <p:cNvPr id="5" name="4 Düz Ok Bağlayıcısı"/>
          <p:cNvCxnSpPr/>
          <p:nvPr/>
        </p:nvCxnSpPr>
        <p:spPr>
          <a:xfrm flipV="1">
            <a:off x="0" y="4581128"/>
            <a:ext cx="9144000" cy="72008"/>
          </a:xfrm>
          <a:prstGeom prst="straightConnector1">
            <a:avLst/>
          </a:prstGeom>
          <a:ln w="98425" cmpd="sng">
            <a:solidFill>
              <a:srgbClr val="FF0000"/>
            </a:solidFill>
            <a:bevel/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C:\Users\elma\Desktop\ğğ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996952"/>
            <a:ext cx="1114425" cy="1581150"/>
          </a:xfrm>
          <a:prstGeom prst="rect">
            <a:avLst/>
          </a:prstGeom>
          <a:noFill/>
        </p:spPr>
      </p:pic>
      <p:graphicFrame>
        <p:nvGraphicFramePr>
          <p:cNvPr id="6" name="5 Tablo"/>
          <p:cNvGraphicFramePr>
            <a:graphicFrameLocks noGrp="1"/>
          </p:cNvGraphicFramePr>
          <p:nvPr/>
        </p:nvGraphicFramePr>
        <p:xfrm>
          <a:off x="1115616" y="2564904"/>
          <a:ext cx="6096000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4000"/>
                <a:gridCol w="1524000"/>
                <a:gridCol w="1524000"/>
                <a:gridCol w="1524000"/>
              </a:tblGrid>
              <a:tr h="370840"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tr-TR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88529E-6 L 0.67917 -0.0104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40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0</Words>
  <Application>Microsoft Office PowerPoint</Application>
  <PresentationFormat>Ekran Gösterisi (4:3)</PresentationFormat>
  <Paragraphs>0</Paragraphs>
  <Slides>7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7</vt:i4>
      </vt:variant>
    </vt:vector>
  </HeadingPairs>
  <TitlesOfParts>
    <vt:vector size="8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elma</dc:creator>
  <cp:lastModifiedBy>elma</cp:lastModifiedBy>
  <cp:revision>4</cp:revision>
  <dcterms:created xsi:type="dcterms:W3CDTF">2012-03-20T21:25:35Z</dcterms:created>
  <dcterms:modified xsi:type="dcterms:W3CDTF">2012-03-20T21:58:52Z</dcterms:modified>
</cp:coreProperties>
</file>