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9"/>
  </p:notesMasterIdLst>
  <p:sldIdLst>
    <p:sldId id="280" r:id="rId2"/>
    <p:sldId id="279" r:id="rId3"/>
    <p:sldId id="256" r:id="rId4"/>
    <p:sldId id="260" r:id="rId5"/>
    <p:sldId id="259" r:id="rId6"/>
    <p:sldId id="261" r:id="rId7"/>
    <p:sldId id="262" r:id="rId8"/>
    <p:sldId id="263" r:id="rId9"/>
    <p:sldId id="264" r:id="rId10"/>
    <p:sldId id="258" r:id="rId11"/>
    <p:sldId id="269" r:id="rId12"/>
    <p:sldId id="278" r:id="rId13"/>
    <p:sldId id="270" r:id="rId14"/>
    <p:sldId id="271" r:id="rId15"/>
    <p:sldId id="272" r:id="rId16"/>
    <p:sldId id="273" r:id="rId17"/>
    <p:sldId id="274"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p:cViewPr varScale="1">
        <p:scale>
          <a:sx n="43" d="100"/>
          <a:sy n="43" d="100"/>
        </p:scale>
        <p:origin x="-43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424A1C-3553-4688-975C-CC78C8AF18DE}" type="datetimeFigureOut">
              <a:rPr lang="tr-TR" smtClean="0"/>
              <a:pPr/>
              <a:t>16.04.2012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CF9016-831C-4E3C-B8DB-DDE5EEAFBDD4}"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16.04.2012</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16.04.2012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16.04.2012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16.04.2012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16.04.2012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16.04.2012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16.04.2012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16.04.2012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16.04.2012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16.04.2012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16.04.2012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16.04.2012</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tr.wikipedia.org/w/index.php?title=Dosya:SultanahmetMitingi.jpg&amp;filetimestamp=20070718231322" TargetMode="Externa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hyperlink" Target="http://tr.wikipedia.org/w/index.php?title=Dosya:British_occupation_troops_marching_in_Beyoglu.jpg&amp;filetimestamp=20111016062125"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t1.gstatic.com/images?q=tbn:ANd9GcSh29X1fOSwA78CfB-PciybSuXhKRHUARNMaJU7zjHIgZuGvKI8ow"/>
          <p:cNvPicPr>
            <a:picLocks noChangeAspect="1" noChangeArrowheads="1"/>
          </p:cNvPicPr>
          <p:nvPr/>
        </p:nvPicPr>
        <p:blipFill>
          <a:blip r:embed="rId2"/>
          <a:srcRect/>
          <a:stretch>
            <a:fillRect/>
          </a:stretch>
        </p:blipFill>
        <p:spPr bwMode="auto">
          <a:xfrm>
            <a:off x="357158" y="357166"/>
            <a:ext cx="8429684" cy="6233444"/>
          </a:xfrm>
          <a:prstGeom prst="rect">
            <a:avLst/>
          </a:prstGeom>
          <a:noFill/>
        </p:spPr>
      </p:pic>
    </p:spTree>
  </p:cSld>
  <p:clrMapOvr>
    <a:masterClrMapping/>
  </p:clrMapOvr>
  <p:transition spd="med">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ctrTitle"/>
          </p:nvPr>
        </p:nvSpPr>
        <p:spPr>
          <a:xfrm>
            <a:off x="533400" y="1371600"/>
            <a:ext cx="7851648" cy="5129234"/>
          </a:xfrm>
        </p:spPr>
        <p:txBody>
          <a:bodyPr>
            <a:normAutofit/>
          </a:bodyPr>
          <a:lstStyle/>
          <a:p>
            <a:pPr algn="l"/>
            <a:r>
              <a:rPr lang="tr-TR" dirty="0" smtClean="0"/>
              <a:t> </a:t>
            </a:r>
            <a:r>
              <a:rPr lang="tr-TR" dirty="0" smtClean="0"/>
              <a:t>     </a:t>
            </a:r>
            <a:r>
              <a:rPr lang="tr-TR" sz="4400" dirty="0" smtClean="0">
                <a:solidFill>
                  <a:schemeClr val="bg1"/>
                </a:solidFill>
                <a:latin typeface="ALFABET98" pitchFamily="2" charset="0"/>
              </a:rPr>
              <a:t>Padişah ülkenin kurtulacağına inanmıyordu. Teslim </a:t>
            </a:r>
            <a:r>
              <a:rPr lang="tr-TR" sz="4400" dirty="0" smtClean="0">
                <a:solidFill>
                  <a:schemeClr val="bg1"/>
                </a:solidFill>
                <a:latin typeface="ALFABET98" pitchFamily="2" charset="0"/>
              </a:rPr>
              <a:t>olmayı daha akıllıca buluyordu. Bu yüzden Osmanlı devlet yönetimi lidersiz kalmıştı. </a:t>
            </a:r>
            <a:endParaRPr lang="tr-TR" sz="4400" dirty="0">
              <a:solidFill>
                <a:schemeClr val="bg1"/>
              </a:solidFill>
              <a:latin typeface="ALFABET98" pitchFamily="2" charset="0"/>
            </a:endParaRPr>
          </a:p>
        </p:txBody>
      </p:sp>
      <p:pic>
        <p:nvPicPr>
          <p:cNvPr id="1026" name="Picture 2" descr="http://t3.gstatic.com/images?q=tbn:ANd9GcR0iLDb3gsPqx1RixvGMEtWKnfR1GwqXHfdHldAggoEcvdC_EVZNg"/>
          <p:cNvPicPr>
            <a:picLocks noChangeAspect="1" noChangeArrowheads="1"/>
          </p:cNvPicPr>
          <p:nvPr/>
        </p:nvPicPr>
        <p:blipFill>
          <a:blip r:embed="rId2"/>
          <a:srcRect/>
          <a:stretch>
            <a:fillRect/>
          </a:stretch>
        </p:blipFill>
        <p:spPr bwMode="auto">
          <a:xfrm>
            <a:off x="3214678" y="-1"/>
            <a:ext cx="1914474" cy="307181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diamond(in)">
                                      <p:cBhvr>
                                        <p:cTn id="1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0" y="642918"/>
            <a:ext cx="914400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tr-TR" sz="4400" b="1" i="0" u="none" strike="noStrike" cap="none" normalizeH="0" baseline="0" dirty="0" smtClean="0">
                <a:ln>
                  <a:noFill/>
                </a:ln>
                <a:solidFill>
                  <a:schemeClr val="tx1"/>
                </a:solidFill>
                <a:effectLst/>
                <a:latin typeface="ALFABET98" pitchFamily="2" charset="0"/>
                <a:ea typeface="Calibri" pitchFamily="34" charset="0"/>
                <a:cs typeface="Times New Roman" pitchFamily="18" charset="0"/>
              </a:rPr>
              <a:t>         </a:t>
            </a:r>
            <a:r>
              <a:rPr kumimoji="0" lang="tr-TR" sz="4400" b="1" i="0" u="none" strike="noStrike" cap="none" normalizeH="0" baseline="0" dirty="0" smtClean="0">
                <a:ln>
                  <a:noFill/>
                </a:ln>
                <a:solidFill>
                  <a:schemeClr val="bg1"/>
                </a:solidFill>
                <a:effectLst/>
                <a:latin typeface="ALFABET98" pitchFamily="2" charset="0"/>
                <a:ea typeface="Calibri" pitchFamily="34" charset="0"/>
                <a:cs typeface="Times New Roman" pitchFamily="18" charset="0"/>
              </a:rPr>
              <a:t>Mustafa Kemal yeni Türk Devletinin Ankara’dan yönetilmesinin daha  uygun olacağını düşündü. 23 Nisan 1920 Türkiye Büyük Millet Meclisini orada açtı.Bu günü de çocuklara Bayram olarak armağan etti.</a:t>
            </a:r>
          </a:p>
          <a:p>
            <a:pPr marL="0" marR="0" lvl="0" indent="0" defTabSz="914400" rtl="0" eaLnBrk="1" fontAlgn="base" latinLnBrk="0" hangingPunct="1">
              <a:lnSpc>
                <a:spcPct val="100000"/>
              </a:lnSpc>
              <a:spcBef>
                <a:spcPct val="0"/>
              </a:spcBef>
              <a:spcAft>
                <a:spcPct val="0"/>
              </a:spcAft>
              <a:buClrTx/>
              <a:buSzTx/>
              <a:buFontTx/>
              <a:buNone/>
              <a:tabLst/>
            </a:pPr>
            <a:endParaRPr kumimoji="0" lang="tr-TR" sz="4400" b="0" i="0" u="none" strike="noStrike" cap="none" normalizeH="0" baseline="0" dirty="0" smtClean="0">
              <a:ln>
                <a:noFill/>
              </a:ln>
              <a:solidFill>
                <a:schemeClr val="bg1"/>
              </a:solidFill>
              <a:effectLst/>
              <a:latin typeface="ALFABET98" pitchFamily="2"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0721">
                                            <p:txEl>
                                              <p:pRg st="0" end="0"/>
                                            </p:txEl>
                                          </p:spTgt>
                                        </p:tgtEl>
                                        <p:attrNameLst>
                                          <p:attrName>style.visibility</p:attrName>
                                        </p:attrNameLst>
                                      </p:cBhvr>
                                      <p:to>
                                        <p:strVal val="visible"/>
                                      </p:to>
                                    </p:set>
                                    <p:anim calcmode="discrete" valueType="clr">
                                      <p:cBhvr override="childStyle">
                                        <p:cTn id="7" dur="80"/>
                                        <p:tgtEl>
                                          <p:spTgt spid="3072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072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072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t0.gstatic.com/images?q=tbn:ANd9GcS2ORLgd47QywdWBE5kjiW2AJ4Baz26y8nBvVGglwlBCoRAQy3E"/>
          <p:cNvPicPr>
            <a:picLocks noChangeAspect="1" noChangeArrowheads="1"/>
          </p:cNvPicPr>
          <p:nvPr/>
        </p:nvPicPr>
        <p:blipFill>
          <a:blip r:embed="rId2"/>
          <a:srcRect/>
          <a:stretch>
            <a:fillRect/>
          </a:stretch>
        </p:blipFill>
        <p:spPr bwMode="auto">
          <a:xfrm>
            <a:off x="428596" y="1214422"/>
            <a:ext cx="8111220" cy="44291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diamond(in)">
                                      <p:cBhvr>
                                        <p:cTn id="7" dur="20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14480" y="0"/>
            <a:ext cx="5854680" cy="1754326"/>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İlk TBMM üyeleri</a:t>
            </a:r>
          </a:p>
          <a:p>
            <a:pPr algn="ctr"/>
            <a:r>
              <a:rPr lang="tr-TR"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tr-TR"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29700" name="Picture 4" descr="http://t1.gstatic.com/images?q=tbn:ANd9GcTwVMIPuxP6FcbVXF8rvGIB27_TbJBjLAeFpTRsrPFuL8OaPNfUBQ"/>
          <p:cNvPicPr>
            <a:picLocks noChangeAspect="1" noChangeArrowheads="1"/>
          </p:cNvPicPr>
          <p:nvPr/>
        </p:nvPicPr>
        <p:blipFill>
          <a:blip r:embed="rId2"/>
          <a:srcRect/>
          <a:stretch>
            <a:fillRect/>
          </a:stretch>
        </p:blipFill>
        <p:spPr bwMode="auto">
          <a:xfrm>
            <a:off x="2214545" y="1214422"/>
            <a:ext cx="5214975" cy="492922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29700"/>
                                        </p:tgtEl>
                                        <p:attrNameLst>
                                          <p:attrName>style.visibility</p:attrName>
                                        </p:attrNameLst>
                                      </p:cBhvr>
                                      <p:to>
                                        <p:strVal val="visible"/>
                                      </p:to>
                                    </p:set>
                                    <p:animEffect transition="in" filter="diamond(in)">
                                      <p:cBhvr>
                                        <p:cTn id="14" dur="20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t1.gstatic.com/images?q=tbn:ANd9GcQqNfZHg4d_WGUaO0KvtYFpm8-NvAlooy6ynlmZEH0RWHglPjhH"/>
          <p:cNvPicPr>
            <a:picLocks noChangeAspect="1" noChangeArrowheads="1"/>
          </p:cNvPicPr>
          <p:nvPr/>
        </p:nvPicPr>
        <p:blipFill>
          <a:blip r:embed="rId2"/>
          <a:srcRect/>
          <a:stretch>
            <a:fillRect/>
          </a:stretch>
        </p:blipFill>
        <p:spPr bwMode="auto">
          <a:xfrm>
            <a:off x="1643042" y="2143115"/>
            <a:ext cx="5786478" cy="3935659"/>
          </a:xfrm>
          <a:prstGeom prst="rect">
            <a:avLst/>
          </a:prstGeom>
          <a:noFill/>
        </p:spPr>
      </p:pic>
      <p:sp>
        <p:nvSpPr>
          <p:cNvPr id="3" name="2 Dikdörtgen"/>
          <p:cNvSpPr/>
          <p:nvPr/>
        </p:nvSpPr>
        <p:spPr>
          <a:xfrm>
            <a:off x="2000232" y="928670"/>
            <a:ext cx="6000760" cy="769441"/>
          </a:xfrm>
          <a:prstGeom prst="rect">
            <a:avLst/>
          </a:prstGeom>
        </p:spPr>
        <p:txBody>
          <a:bodyPr wrap="square">
            <a:spAutoFit/>
          </a:bodyPr>
          <a:lstStyle/>
          <a:p>
            <a:r>
              <a:rPr lang="tr-TR"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TBMM İLK BİNASI</a:t>
            </a:r>
            <a:endParaRPr lang="tr-TR"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28674"/>
                                        </p:tgtEl>
                                        <p:attrNameLst>
                                          <p:attrName>style.visibility</p:attrName>
                                        </p:attrNameLst>
                                      </p:cBhvr>
                                      <p:to>
                                        <p:strVal val="visible"/>
                                      </p:to>
                                    </p:set>
                                    <p:animEffect transition="in" filter="diamond(in)">
                                      <p:cBhvr>
                                        <p:cTn id="14" dur="2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428728" y="-714404"/>
            <a:ext cx="6858048"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sz="4400" b="1" i="0" u="none" strike="noStrike" cap="none" normalizeH="0" baseline="0" dirty="0" smtClean="0">
                <a:ln>
                  <a:noFill/>
                </a:ln>
                <a:solidFill>
                  <a:schemeClr val="tx1"/>
                </a:solidFill>
                <a:effectLst/>
                <a:latin typeface="ALFABET98" pitchFamily="2" charset="0"/>
                <a:ea typeface="Calibri" pitchFamily="34" charset="0"/>
                <a:cs typeface="Times New Roman" pitchFamily="18" charset="0"/>
              </a:rPr>
              <a:t>   </a:t>
            </a:r>
          </a:p>
          <a:p>
            <a:pPr marL="0" marR="0" lvl="0" indent="0" algn="just" defTabSz="914400" rtl="0" eaLnBrk="1" fontAlgn="base" latinLnBrk="0" hangingPunct="1">
              <a:lnSpc>
                <a:spcPct val="100000"/>
              </a:lnSpc>
              <a:spcBef>
                <a:spcPct val="0"/>
              </a:spcBef>
              <a:spcAft>
                <a:spcPct val="0"/>
              </a:spcAft>
              <a:buClrTx/>
              <a:buSzTx/>
              <a:buFontTx/>
              <a:buNone/>
              <a:tabLst/>
            </a:pPr>
            <a:endParaRPr lang="tr-TR" sz="4400" b="1" dirty="0" smtClean="0">
              <a:latin typeface="ALFABET98" pitchFamily="2"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tr-TR" sz="4400" b="1" i="0" u="none" strike="noStrike" cap="none" normalizeH="0" baseline="0" dirty="0" smtClean="0">
              <a:ln>
                <a:noFill/>
              </a:ln>
              <a:solidFill>
                <a:schemeClr val="tx1"/>
              </a:solidFill>
              <a:effectLst/>
              <a:latin typeface="ALFABET98" pitchFamily="2" charset="0"/>
              <a:ea typeface="Calibri" pitchFamily="34"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tr-TR" sz="4400" b="1" i="0" u="none" strike="noStrike" cap="none" normalizeH="0" baseline="0" dirty="0" smtClean="0">
                <a:ln>
                  <a:noFill/>
                </a:ln>
                <a:solidFill>
                  <a:schemeClr val="bg1"/>
                </a:solidFill>
                <a:effectLst/>
                <a:latin typeface="ALFABET98" pitchFamily="2" charset="0"/>
                <a:ea typeface="Calibri" pitchFamily="34" charset="0"/>
                <a:cs typeface="Times New Roman" pitchFamily="18" charset="0"/>
              </a:rPr>
              <a:t>      </a:t>
            </a:r>
          </a:p>
          <a:p>
            <a:pPr marL="0" marR="0" lvl="0" indent="0" defTabSz="914400" rtl="0" eaLnBrk="1" fontAlgn="base" latinLnBrk="0" hangingPunct="1">
              <a:lnSpc>
                <a:spcPct val="100000"/>
              </a:lnSpc>
              <a:spcBef>
                <a:spcPct val="0"/>
              </a:spcBef>
              <a:spcAft>
                <a:spcPct val="0"/>
              </a:spcAft>
              <a:buClrTx/>
              <a:buSzTx/>
              <a:buFontTx/>
              <a:buNone/>
              <a:tabLst/>
            </a:pPr>
            <a:r>
              <a:rPr lang="tr-TR" sz="4400" b="1" dirty="0" smtClean="0">
                <a:solidFill>
                  <a:schemeClr val="bg1"/>
                </a:solidFill>
                <a:latin typeface="ALFABET98" pitchFamily="2" charset="0"/>
                <a:ea typeface="Calibri" pitchFamily="34" charset="0"/>
                <a:cs typeface="Times New Roman" pitchFamily="18" charset="0"/>
              </a:rPr>
              <a:t> </a:t>
            </a:r>
            <a:r>
              <a:rPr lang="tr-TR" sz="4400" b="1" dirty="0" smtClean="0">
                <a:solidFill>
                  <a:schemeClr val="bg1"/>
                </a:solidFill>
                <a:latin typeface="ALFABET98" pitchFamily="2" charset="0"/>
                <a:ea typeface="Calibri" pitchFamily="34" charset="0"/>
                <a:cs typeface="Times New Roman" pitchFamily="18" charset="0"/>
              </a:rPr>
              <a:t>      </a:t>
            </a:r>
            <a:r>
              <a:rPr kumimoji="0" lang="tr-TR" sz="4400" b="1" i="0" u="none" strike="noStrike" cap="none" normalizeH="0" baseline="0" dirty="0" smtClean="0">
                <a:ln>
                  <a:noFill/>
                </a:ln>
                <a:solidFill>
                  <a:schemeClr val="bg1"/>
                </a:solidFill>
                <a:effectLst/>
                <a:latin typeface="ALFABET98" pitchFamily="2" charset="0"/>
                <a:ea typeface="Calibri" pitchFamily="34" charset="0"/>
                <a:cs typeface="Times New Roman" pitchFamily="18" charset="0"/>
              </a:rPr>
              <a:t>Kurtuluş Savaşı çok zor geçti . Türk Halkının cesareti vatanseverliği ve Atatürk’ün kusursuz liderliği ile Kurtuluş Savaşı kazanıldı.</a:t>
            </a:r>
            <a:r>
              <a:rPr kumimoji="0" lang="tr-TR" sz="4400" b="0" i="0" u="none" strike="noStrike" cap="none" normalizeH="0" baseline="0" dirty="0" smtClean="0">
                <a:ln>
                  <a:noFill/>
                </a:ln>
                <a:solidFill>
                  <a:schemeClr val="bg1"/>
                </a:solidFill>
                <a:effectLst/>
                <a:latin typeface="ALFABET98" pitchFamily="2" charset="0"/>
                <a:ea typeface="Calibri" pitchFamily="34" charset="0"/>
                <a:cs typeface="Arial" pitchFamily="34" charset="0"/>
              </a:rPr>
              <a:t>     </a:t>
            </a:r>
            <a:endParaRPr kumimoji="0" lang="tr-TR" sz="4400" b="0" i="0" u="none" strike="noStrike" cap="none" normalizeH="0" baseline="0" dirty="0" smtClean="0">
              <a:ln>
                <a:noFill/>
              </a:ln>
              <a:solidFill>
                <a:schemeClr val="bg1"/>
              </a:solidFill>
              <a:effectLst/>
              <a:latin typeface="ALFABET98" pitchFamily="2"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7649">
                                            <p:txEl>
                                              <p:pRg st="4" end="4"/>
                                            </p:txEl>
                                          </p:spTgt>
                                        </p:tgtEl>
                                        <p:attrNameLst>
                                          <p:attrName>style.visibility</p:attrName>
                                        </p:attrNameLst>
                                      </p:cBhvr>
                                      <p:to>
                                        <p:strVal val="visible"/>
                                      </p:to>
                                    </p:set>
                                    <p:anim calcmode="discrete" valueType="clr">
                                      <p:cBhvr override="childStyle">
                                        <p:cTn id="7" dur="80"/>
                                        <p:tgtEl>
                                          <p:spTgt spid="27649">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649">
                                            <p:txEl>
                                              <p:pRg st="4" end="4"/>
                                            </p:txEl>
                                          </p:spTgt>
                                        </p:tgtEl>
                                        <p:attrNameLst>
                                          <p:attrName>fillcolor</p:attrName>
                                        </p:attrNameLst>
                                      </p:cBhvr>
                                      <p:tavLst>
                                        <p:tav tm="0">
                                          <p:val>
                                            <p:clrVal>
                                              <a:schemeClr val="accent2"/>
                                            </p:clrVal>
                                          </p:val>
                                        </p:tav>
                                        <p:tav tm="50000">
                                          <p:val>
                                            <p:clrVal>
                                              <a:schemeClr val="hlink"/>
                                            </p:clrVal>
                                          </p:val>
                                        </p:tav>
                                      </p:tavLst>
                                    </p:anim>
                                    <p:set>
                                      <p:cBhvr>
                                        <p:cTn id="9" dur="80"/>
                                        <p:tgtEl>
                                          <p:spTgt spid="27649">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t3.gstatic.com/images?q=tbn:ANd9GcQaKp3RjHHT91VCBTxpFeUzpqM_a0KTGbPiJ4QL7oLN9O3aPBW4"/>
          <p:cNvPicPr>
            <a:picLocks noChangeAspect="1" noChangeArrowheads="1"/>
          </p:cNvPicPr>
          <p:nvPr/>
        </p:nvPicPr>
        <p:blipFill>
          <a:blip r:embed="rId2"/>
          <a:srcRect/>
          <a:stretch>
            <a:fillRect/>
          </a:stretch>
        </p:blipFill>
        <p:spPr bwMode="auto">
          <a:xfrm>
            <a:off x="3071802" y="0"/>
            <a:ext cx="3286148" cy="2361143"/>
          </a:xfrm>
          <a:prstGeom prst="rect">
            <a:avLst/>
          </a:prstGeom>
          <a:noFill/>
        </p:spPr>
      </p:pic>
      <p:sp>
        <p:nvSpPr>
          <p:cNvPr id="6" name="5 Dikdörtgen"/>
          <p:cNvSpPr/>
          <p:nvPr/>
        </p:nvSpPr>
        <p:spPr>
          <a:xfrm>
            <a:off x="2143108" y="2916342"/>
            <a:ext cx="4572000" cy="3416320"/>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algn="ctr"/>
            <a:r>
              <a:rPr lang="tr-TR" sz="3600" b="1" dirty="0" smtClean="0">
                <a:ln w="50800"/>
                <a:solidFill>
                  <a:schemeClr val="bg1">
                    <a:shade val="50000"/>
                  </a:schemeClr>
                </a:solidFill>
                <a:latin typeface="ALFABET98" pitchFamily="2" charset="0"/>
              </a:rPr>
              <a:t>Ata’mızı ve bu </a:t>
            </a:r>
            <a:r>
              <a:rPr lang="tr-TR" sz="3600" b="1" dirty="0" smtClean="0">
                <a:ln w="50800"/>
                <a:solidFill>
                  <a:schemeClr val="bg1">
                    <a:shade val="50000"/>
                  </a:schemeClr>
                </a:solidFill>
                <a:latin typeface="ALFABET98" pitchFamily="2" charset="0"/>
              </a:rPr>
              <a:t>vatan toprağı için </a:t>
            </a:r>
            <a:r>
              <a:rPr lang="tr-TR" sz="3600" b="1" dirty="0" smtClean="0">
                <a:ln w="50800"/>
                <a:solidFill>
                  <a:schemeClr val="bg1">
                    <a:shade val="50000"/>
                  </a:schemeClr>
                </a:solidFill>
                <a:latin typeface="ALFABET98" pitchFamily="2" charset="0"/>
              </a:rPr>
              <a:t>canlarını veren şehitlerimizi minnet ve şükranla anıyoruz. </a:t>
            </a:r>
            <a:r>
              <a:rPr lang="tr-TR" sz="3600" b="1" dirty="0" smtClean="0">
                <a:ln w="50800"/>
                <a:solidFill>
                  <a:schemeClr val="bg1">
                    <a:shade val="50000"/>
                  </a:schemeClr>
                </a:solidFill>
                <a:latin typeface="ALFABET98" pitchFamily="2" charset="0"/>
              </a:rPr>
              <a:t> </a:t>
            </a:r>
          </a:p>
          <a:p>
            <a:pPr algn="ctr"/>
            <a:r>
              <a:rPr lang="tr-TR" sz="3600" b="1" dirty="0" smtClean="0">
                <a:ln w="50800"/>
                <a:solidFill>
                  <a:schemeClr val="bg1">
                    <a:shade val="50000"/>
                  </a:schemeClr>
                </a:solidFill>
                <a:latin typeface="ALFABET98" pitchFamily="2" charset="0"/>
              </a:rPr>
              <a:t>Ruhları şad olsun!</a:t>
            </a:r>
            <a:endParaRPr lang="tr-TR" sz="3600" b="1" dirty="0" smtClean="0">
              <a:ln w="50800"/>
              <a:solidFill>
                <a:schemeClr val="bg1">
                  <a:shade val="50000"/>
                </a:schemeClr>
              </a:solidFill>
              <a:latin typeface="ALFABET98"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6"/>
                                        </p:tgtEl>
                                        <p:attrNameLst>
                                          <p:attrName>style.visibility</p:attrName>
                                        </p:attrNameLst>
                                      </p:cBhvr>
                                      <p:to>
                                        <p:strVal val="visible"/>
                                      </p:to>
                                    </p:set>
                                    <p:anim calcmode="discrete" valueType="clr">
                                      <p:cBhvr override="childStyle">
                                        <p:cTn id="13"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
                                        </p:tgtEl>
                                        <p:attrNameLst>
                                          <p:attrName>fillcolor</p:attrName>
                                        </p:attrNameLst>
                                      </p:cBhvr>
                                      <p:tavLst>
                                        <p:tav tm="0">
                                          <p:val>
                                            <p:clrVal>
                                              <a:schemeClr val="accent2"/>
                                            </p:clrVal>
                                          </p:val>
                                        </p:tav>
                                        <p:tav tm="50000">
                                          <p:val>
                                            <p:clrVal>
                                              <a:schemeClr val="hlink"/>
                                            </p:clrVal>
                                          </p:val>
                                        </p:tav>
                                      </p:tavLst>
                                    </p:anim>
                                    <p:set>
                                      <p:cBhvr>
                                        <p:cTn id="15"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500166" y="1142984"/>
            <a:ext cx="6465231" cy="5078313"/>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tr-TR" sz="5400" b="1" cap="none" spc="0" dirty="0" smtClean="0">
                <a:ln w="50800"/>
                <a:solidFill>
                  <a:schemeClr val="bg1">
                    <a:shade val="50000"/>
                  </a:schemeClr>
                </a:solidFill>
                <a:effectLst/>
                <a:latin typeface="ALFABET98" pitchFamily="2" charset="0"/>
              </a:rPr>
              <a:t>Hazırlayan</a:t>
            </a:r>
          </a:p>
          <a:p>
            <a:pPr algn="ctr"/>
            <a:endParaRPr lang="tr-TR" sz="5400" b="1" cap="none" spc="0" dirty="0" smtClean="0">
              <a:ln w="50800"/>
              <a:solidFill>
                <a:schemeClr val="bg1">
                  <a:shade val="50000"/>
                </a:schemeClr>
              </a:solidFill>
              <a:effectLst/>
              <a:latin typeface="ALFABET98" pitchFamily="2" charset="0"/>
            </a:endParaRPr>
          </a:p>
          <a:p>
            <a:pPr algn="ctr"/>
            <a:r>
              <a:rPr lang="tr-TR" sz="5400" b="1" cap="none" spc="0" dirty="0" smtClean="0">
                <a:ln w="50800"/>
                <a:solidFill>
                  <a:schemeClr val="bg1">
                    <a:shade val="50000"/>
                  </a:schemeClr>
                </a:solidFill>
                <a:effectLst/>
                <a:latin typeface="ALFABET98" pitchFamily="2" charset="0"/>
              </a:rPr>
              <a:t>Şeniz KARAŞAH</a:t>
            </a:r>
          </a:p>
          <a:p>
            <a:pPr algn="ctr"/>
            <a:endParaRPr lang="tr-TR" sz="5400" b="1" cap="none" spc="0" dirty="0" smtClean="0">
              <a:ln w="50800"/>
              <a:solidFill>
                <a:schemeClr val="bg1">
                  <a:shade val="50000"/>
                </a:schemeClr>
              </a:solidFill>
              <a:effectLst/>
              <a:latin typeface="ALFABET98" pitchFamily="2" charset="0"/>
            </a:endParaRPr>
          </a:p>
          <a:p>
            <a:pPr algn="ctr"/>
            <a:r>
              <a:rPr lang="tr-TR" sz="5400" b="1" cap="none" spc="0" dirty="0" smtClean="0">
                <a:ln w="50800"/>
                <a:solidFill>
                  <a:schemeClr val="bg1">
                    <a:shade val="50000"/>
                  </a:schemeClr>
                </a:solidFill>
                <a:effectLst/>
                <a:latin typeface="ALFABET98" pitchFamily="2" charset="0"/>
              </a:rPr>
              <a:t>Ayşe </a:t>
            </a:r>
            <a:r>
              <a:rPr lang="tr-TR" sz="5400" b="1" cap="none" spc="0" dirty="0" err="1" smtClean="0">
                <a:ln w="50800"/>
                <a:solidFill>
                  <a:schemeClr val="bg1">
                    <a:shade val="50000"/>
                  </a:schemeClr>
                </a:solidFill>
                <a:effectLst/>
                <a:latin typeface="ALFABET98" pitchFamily="2" charset="0"/>
              </a:rPr>
              <a:t>Fıtnat</a:t>
            </a:r>
            <a:r>
              <a:rPr lang="tr-TR" sz="5400" b="1" cap="none" spc="0" dirty="0" smtClean="0">
                <a:ln w="50800"/>
                <a:solidFill>
                  <a:schemeClr val="bg1">
                    <a:shade val="50000"/>
                  </a:schemeClr>
                </a:solidFill>
                <a:effectLst/>
                <a:latin typeface="ALFABET98" pitchFamily="2" charset="0"/>
              </a:rPr>
              <a:t> İ.O</a:t>
            </a:r>
          </a:p>
          <a:p>
            <a:pPr algn="ctr"/>
            <a:r>
              <a:rPr lang="tr-TR" sz="5400" b="1" cap="none" spc="0" dirty="0" smtClean="0">
                <a:ln w="50800"/>
                <a:solidFill>
                  <a:schemeClr val="bg1">
                    <a:shade val="50000"/>
                  </a:schemeClr>
                </a:solidFill>
                <a:effectLst/>
                <a:latin typeface="ALFABET98" pitchFamily="2" charset="0"/>
              </a:rPr>
              <a:t>1-D  Sınıf Öğretmeni</a:t>
            </a:r>
            <a:endParaRPr lang="tr-TR" sz="5400" b="1" cap="none" spc="0" dirty="0">
              <a:ln w="50800"/>
              <a:solidFill>
                <a:schemeClr val="bg1">
                  <a:shade val="50000"/>
                </a:schemeClr>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1" nodeType="click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285728"/>
            <a:ext cx="9144000" cy="5509200"/>
          </a:xfrm>
          <a:prstGeom prst="rect">
            <a:avLst/>
          </a:prstGeom>
          <a:noFill/>
        </p:spPr>
        <p:txBody>
          <a:bodyPr wrap="square" lIns="91440" tIns="45720" rIns="91440" bIns="45720">
            <a:spAutoFit/>
          </a:bodyPr>
          <a:lstStyle/>
          <a:p>
            <a:pPr algn="ctr"/>
            <a:r>
              <a:rPr lang="tr-TR" sz="8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Türkiye Büyük Millet Meclisi (TBMM)’</a:t>
            </a:r>
            <a:r>
              <a:rPr lang="tr-TR" sz="8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nin</a:t>
            </a:r>
            <a:r>
              <a:rPr lang="tr-TR" sz="8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Açılışı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
                                            <p:txEl>
                                              <p:pRg st="0" end="0"/>
                                            </p:txEl>
                                          </p:spTgt>
                                        </p:tgtEl>
                                        <p:attrNameLst>
                                          <p:attrName>style.visibility</p:attrName>
                                        </p:attrNameLst>
                                      </p:cBhvr>
                                      <p:to>
                                        <p:strVal val="visible"/>
                                      </p:to>
                                    </p:set>
                                    <p:anim calcmode="discrete" valueType="clr">
                                      <p:cBhvr override="childStyle">
                                        <p:cTn id="7" dur="500"/>
                                        <p:tgtEl>
                                          <p:spTgt spid="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
                                            <p:txEl>
                                              <p:pRg st="0" end="0"/>
                                            </p:txEl>
                                          </p:spTgt>
                                        </p:tgtEl>
                                        <p:attrNameLst>
                                          <p:attrName>fillcolor</p:attrName>
                                        </p:attrNameLst>
                                      </p:cBhvr>
                                      <p:tavLst>
                                        <p:tav tm="0">
                                          <p:val>
                                            <p:clrVal>
                                              <a:schemeClr val="accent2"/>
                                            </p:clrVal>
                                          </p:val>
                                        </p:tav>
                                        <p:tav tm="50000">
                                          <p:val>
                                            <p:clrVal>
                                              <a:schemeClr val="hlink"/>
                                            </p:clrVal>
                                          </p:val>
                                        </p:tav>
                                      </p:tavLst>
                                    </p:anim>
                                    <p:set>
                                      <p:cBhvr>
                                        <p:cTn id="9" dur="500"/>
                                        <p:tgtEl>
                                          <p:spTgt spid="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14348" y="285728"/>
            <a:ext cx="8001056" cy="6143668"/>
          </a:xfrm>
        </p:spPr>
        <p:txBody>
          <a:bodyPr>
            <a:noAutofit/>
          </a:bodyPr>
          <a:lstStyle/>
          <a:p>
            <a:pPr algn="l"/>
            <a:r>
              <a:rPr lang="tr-TR" sz="4000" dirty="0" smtClean="0">
                <a:solidFill>
                  <a:srgbClr val="002060"/>
                </a:solidFill>
                <a:latin typeface="ALFABET98" pitchFamily="2" charset="0"/>
              </a:rPr>
              <a:t>         Eskiden ülkemizin adı Osmanlı Devleti  idi ve padişahlıkla yönetiliyordu. Önceleri padişahlar ülkemizi çok iyi yönettiler.Daha sonraları ise Osmanlı devleti  iyi yönetilmedi. Padişahlık babadan </a:t>
            </a:r>
            <a:r>
              <a:rPr lang="tr-TR" sz="4000" dirty="0" err="1" smtClean="0">
                <a:solidFill>
                  <a:srgbClr val="002060"/>
                </a:solidFill>
                <a:latin typeface="ALFABET98" pitchFamily="2" charset="0"/>
              </a:rPr>
              <a:t>oğula</a:t>
            </a:r>
            <a:r>
              <a:rPr lang="tr-TR" sz="4000" dirty="0" smtClean="0">
                <a:solidFill>
                  <a:srgbClr val="002060"/>
                </a:solidFill>
                <a:latin typeface="ALFABET98" pitchFamily="2" charset="0"/>
              </a:rPr>
              <a:t> geçtiği için babaların yerine geçen çocukları babaları kadar yetenekli  olamadılar. Osmanlı Devleti zayıfladı. </a:t>
            </a:r>
            <a:endParaRPr lang="tr-TR" sz="4000" dirty="0">
              <a:solidFill>
                <a:srgbClr val="002060"/>
              </a:solidFill>
              <a:latin typeface="ALFABET98"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1"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descr="data:image/jpeg;base64,/9j/4AAQSkZJRgABAQAAAQABAAD/2wCEAAkGBhQSERQUExQWFRUWGR0aGBgXFxwdHRwfHhwiHRoaGyAgHiYeHB8jHhocHy8gJCcpLCwtGiAxNTAqNSYsLCkBCQoKDgwOGg8PGiwkHyQsLCwsLCwsLCwsLCwsLDAsLCwsLCwsLCwsLCwsLCwsLCwsLCwsLCwsLCwsKSwsLCwsLP/AABEIAMoA+QMBIgACEQEDEQH/xAAcAAADAQEBAQEBAAAAAAAAAAAFBgcEAwIBAAj/xABXEAABAwEFBQQEBgwJCwQDAAABAgMRBAAFEiExBgcTQVEiYXGBIzKRoRRCUrHB0hUXJFRicpKTsrPR8AgWJTM0U3OC4TVDY3SDoqO0wsPTJkRk8VWU4v/EABoBAAMBAQEBAAAAAAAAAAAAAAECAwQABQb/xAAuEQACAgEDAgUEAQQDAAAAAAAAAQIRAxIhMQRBEyJRYYEycaHw0QWRscEUI1L/2gAMAwEAAhEDEQA/ADG/jaOppPgfwd9xnHxcWBUTHDifCT7bCN3aqytZLzt4VKu0UhCHsITHNZgmTqEiMoJ1t3/hHD+g/wC2/wC3bPulvpLdEWkBJc4qyrEqNQMJPiBA8DZG0VSenY8bYUl6UqS43X1CklUBIWTEnITrPLPW3zdVtdWP/D+NUuucOlUtGJU4VCYUO+zTel7JdQpCgPiqyMjJUgj+8n3WTN2hSX74KIwmneKY0jEqI7oskHvyF/TuhVu7b29XlpQmsqCTAABBJJ0AEamzd8Cv3BiNetKuSCuT5kJgHzNu+6O6WRSNvYUlyXCVcwckAfkj3nrZxrq5CZOcDU8rUuuWLd7JEeRt5erb6Wnax8ELSlSSodR3ZiLNO9vbStpr0caYqXW2whshKSIBKZPLnZQ2ufQu8UlEZKbB8Qr9kCzNvPqUNbQpdcGJCCwpQiZAAJy5+FigSQc2Uuy+XgHH6t5CSMklYB/vQJH4uvWNLfdqrtvenQp1qvdWlOZQFZgc4kZx4zZvp9rGigFspKMsJBMKnpAjMzrYRtftW2KcqnUZDqeQ9uX/ANWRNXyNv6Cm7tlW/Ydh74U6HVVTiCuRJSG5CdNJztv2cN6P4SusfRjBKMSgJiMWWEnmI0mDYZcFMld20KV6fDnDHIkNSPKRag3k+ltCHf6shWXScKgfEE+cWehNVC1e933uygrTWuuQMwCAfLK2ndZtJVP1TqH33HAllRCVHQhSADprmfbZjvXaNlKCMQkjTxFl7d4lP2SqFJiFU6jl1xom3UBXW4g3btdez6kNtVT6nFaAKHmSSIAHWzxT3Be5blV4O44+WMI7h2ZPjkLK+6StbQ48V+vw04J6T2gO+cNqhVbSJTGQIMSQTlOmo0Npya4bLfZEgvzam9qRwoeq3wYJScQhQ6gxB+ixvfTtpW0te23T1LjSDToUUpMCSpcnxyHst53o1iXKdIMYsZKe4BJCh702Hb8cP2Ypsfq8BnF4cRc+6zpiSRr2Zrb0qmwo19QmcySrIDkIiSYztr2g+ylOjiN3i+4BmoGAQOo1mzAxWJbakR21GI59PcPdYFtDtLDShkSoZRPhzAtBTafJXTqXGxzp9sK03I698Jd4oq0oC5GIJwAlOmk52HXTeV+VAxtv1BR8pS0pB8CqJ8reWIFwuk6fDm58OGJtT7qvWncaQptacEdmDAgZR3R07rXboiIlUb7QifhL2WvpEe7rbpuw2trXr0bZfqHXEYXMSFkRISSOXI2bb9vAJScKhoc/D9415iyRu4/y62eZbcJ8cB+iLCMt6Ge6ujZt9tPXJvhymp6lxtKlNJQkKASCttHd1JNmimuqqSkY6+pcVzhSUj2BJPvsibyKdRvp8oJCgpkpI5ENN5+UTZta2uUCApMZgTPMmPeeYnnZZyp0dGLkrQF2rqbwpkKWi8HoGeBShMHmDGcHkc4syXBtBUL2ddqFPLLwDsOE9oQuBn3DKyft7fDDrKk6KGWE5KxeH02ObNn/ANKP+D36yzxvuLIH7K39eFSv+luhKc1H1jHcIzPPMjSx3aesrm5wvujIEKRmnMayB7j32UdgUEkw4kJVONAWoLA0ByIGZnUHQWanL64SEtOKKS2o4VhaQVI6QvI6jLMZeFs88y16UaIYnp1CxsvtnXKvCmacq3FpU8hKk4gQQVZjS19m3817NvJVfFOpJxA1KCDATPaHISLf0pbUZXyR/wDhBUKnTQhMD+ekqMAfzfn7LT67adygCnULnGjCpQEgZjLoOsnpaw7130oNMSlJVDgE8s0THutKrqqodWhZgKScJ0nqmNO+B5DlbLl1X7GnE46a7nGuvuofC3MSQgwiRliCZ9XU5yffY5ulbH8pRnNGuy9TupW2sTmhWIf3tY6Z2Y9zJl68QR2TSnLzINuxqmwzacEKmylZW0qZbADS9UrMCYiRzB7x0zs83hKmSQMyhOc6ZT169OgssPPoS7w0AYMjHl/hbW46tScOOEDUc4jly52nkmppPgZQcGJdK3LrZPy0/pC1D3qbPPVV8PBoAw23MqGXZ5j1vdZTqSVPNpRkApOFIOoChM9SZ9lqfteoKvoBJKVICMR/Bw4leWD5raVPbYm8bun6Cndt9v0xbpAgqW2koCIkknORz750jXrYfftwVQGJ0AgdCAJPsk2dqK9Sht+oAGJS8KCcynu8vosvrrg4tTj54gScMKjtFQCghPIZCZAgAE+Kqk9luFRco6pPZGOoqFNXNSqGSk1rh/4dt93bwwooSpJIgBSNZ7STkTly5ka247S003RThICfuxzITH81yk/TZeuxkIjCTizz/fOxnPSJjx6+OBtYWwtoFTsYcSVADtYpIGY9blEZWNbrVg1jsGfudefgtA552mt4UuIlXFAUTMAc+vZs57jklNY8kkH7nWcvx27Tw83ZXMnXHAh3Pdb8pebSRw4UnvIjIdfp052YU7V1VVCEpyxYlGMh7co7tbcLjqyHjB01BkzCRB11E6jvsWr6stsEpJSQUgkGDESY6HLX9tnk03uGMXTYvbSU7mfEUFnDynLLQiABrMefOxrffdinr0ZAKUj4M2MSjAHaXYDSsB1pWIkwFQJOvMnv/abUbefQoXVIxTPAQAZOWauWhsHkUE2zpY3LT72KN2XXUU7MF7ihMFKI08DMnLlYdXXkt8mQYGsDTu0nrbts9UrSpSMXZ7WXIRoR0z5aRbXerygyrCYUY7XcQJ8zOtl21o7fQ0dFiLge/wBdR+rFh9zbStNU6W145AVE+rJMkAT4e+xJlgHZ9zFkDWIVHdw9PdZK4zZdBgEIA56nkI0tScVNUyULiw7fd5OMhsIUohTYJSok4T5/Me6xDc5UFV8NFRJJQ7M/iGyzX12IGc1HWzJuaIN8MxyQ7n/cNmxqkJkdvY0bzqxLd9VKllUJ4RGHrwURrlbLSVpFMX3lAAn0aE5KWqATI5ADInTXI6W973GQu+KhIzKi0COnoW8/Z81gdW+haiSQlA7KR3dw5k6/3rLOnJIrjToGXvfi314nAAqTBA5EzB6j5rV7ZUzso94PfrLRy84MEJgTlMad9rLsc0f4qup5nij/AIlqx3IzVE2u2qW0ttSCApKgQoz4EETBT1+ez5tGtt5nhYg4tUEkQYPLwPQWWKO6pUqOXP6SdBYqt5DKRmJ+fy1Pzd9snURTkmuUbelXlergF7LXKtq8qOcxx0afjDW39ITaDbO1k3hSAnCVOoITziRmf2C15toxttbmXPGMZeUWNudjG64NqcdW0GAs9gAzMEzPTDy62RTutoM/ux1MZnsJyPjBHPkc+U26b/r/AKmmVRCnfdZxh7Fw1qTMcOJjWJPttn2R2ZvB5oOVV41iMQBShDypggEEqJMa6RZ6RG6OqN0lE0Z+GvALTzSganDpE692XOzNsVuzYpC860+44KhotnElIgHmIGvjac7WPVjDbrjFfW+hc4bqHHlEj5KwREpI+fusR3V7S1T1Neynah5wt04U2VuKUUHC7mmTkchmOgsKQbdBus3TUbbxK6moxKAyCUHKYAACfG3dvd9RFBKap0pBgmEQCctSkD39Otpvd20t4vupabq6lS1GAOKrzJzyAGdqRd+z9QUEm8qtahIJDhwgjUROcHLWyOEOKHWST7ni7d0tG66HW6p5ZRnoiM5/Bs13vsI0++6+XFpU6gIOEJyEAEiRqQItMK6pr6WqZQutecQtxEEOL0xiUqBPT6bFNu75qReT7TVS82AlvAhC1AElKZgDxnvs1RSs65N1YcqdjaTgtNqqXglXbCoTzHxiEwPO2Ok3YUS3cKKp9StcMJyyBk9nKRFhtPdd4hIU9WvonRCXFKV55wPfbBXV9Y3mmtqFRqFOKB+fP3WCcbD5nHTew63tu6pxSIYdfeCEOqdCgEzJRmkwmICQT5WDt7trvkAVb2sRAz7j2dPdnbTT3/UJuUPcZZd42HGqFGMcR2geWVlsbb1v3wr8hr/x2nlnCLqSK4cOSUbgxnVsPQ5j4U4kpkeqnKNYBTnYpsjsnT01QtbVQ46pTakELA0xJJVOEGZA58zZE/jtW/fB/Ntf+Pv99vydt60aVCh4Ia+paUcuKO6RZ9NnkqbX78Bmg3e3egqIq3jiGYKBlpB9TLWPONbbarYGjeQpAqnflHClM5QI9X8IZfsNlr+PFb98K/Ia+pb4duKz74P5DX1LN4+P0B/xs1Va/fgLU+7SgbxIFY9mTMpTlkQfidQfOzptFsK3VuBxbi0kICITh0E55jXO00G3NZ98H8hr6lvf8e6775V+Q39SwllxS5QV0+famtv30DbO7KiaTxPhT+FzEkEpHn8SRoTnbU5u7onDwxUukqMAAJPUfJ0lBz6+Vlkbb1oyFQr8hr6lvg22rfvg/m2v/HbvGxc0d/xs3qv34HhzdOyqgVRF97ApwOY+xikCI9WI8rLT24Gjagmpqe0QMg2fP1dABM2Hfx7rvvlf5Df1LB9qtqK5VeGmqp5JWingJcUkYlstkmBkJUokwOdrY8sZ8GfLgnCnJ8jDR7laB5WFFZUqJAMwiCDMQcH4JNmzZTdNT0FQh9t11SkBQAVhg4hBJgA2D7PlZccZVU1TimkIK1qeczK5IAAWAMhOnMZ62X94Cq2kAeZranhqOEpLyzhPKDOhg6/TZ9SbogvQbdsd1lM/UO1jr7yCvDIRggQgNiJE6DrzsDe3QUDayldY+DAOYREGTl2eiST4Wy3htJVfxcYfFQ8HjUlJcC1YyJXkVTMZD2WR6bbKvORrKg/7VX7bHYZauw/K3P3e4QgVlQSpUQEo1kjPsd3PSLUC59hW6e71UKXFqQrF2zhxdpWI6CNe60ppqmtUmTX1MkTk6qM9OfhYzuzvirXeIbfqHXEhK+ytalAkDIwbHgTVq7jPW7s2EjEXngJ0SE6kxkMPU62GNbAUEgiqcJJjRJkzEernnZG2fvW8KuoUgVtQlKTKjxlSBPLPXKzreqlMtomoqoUpKCv4Q5iSVSArXDExOXOytRHUpLhhWh3QsN1LVTx3lKbWlYBwQcJkAwmYs+4bfzZfW0tcw8438NqTg0JdVpEjn32oX2bf/rnPyzZ0K7btgH+En61B4P8AztWctl77Q/Ssug5LQn2xBHiCCPKyv/CCoXHXaBLaFLVD2SRPNrXp42XtkLirKKFrVDeIEtTOZ7M9xiRlYN0gJW6GPeFwW2KpYJx1ISmMo7OQIjwOdgO6JEUt8/6qP0XrZNuqnilGBpKUpyGHXnke+Z87Ft11KpLF8JUlST8FGRBBzS91ssXe48o1sDd1jiU1Dylahvs/lCfoFqTdz4Yp0NqVJA9fKFEkknImCTJ9tondL6mHkL0gjF3jmCOhs1XptalbSkttjGSIjkBoPaPCyybT2DGKa3N21FeHKmmAP+fQfIKAn2lVmV6iQvaGoUsTw2kqTPXAhM+wm0yoKqahjEDPFb5z8ceyzXvAvZymvpx1r1glvLkoFAlJ8bO+Be4y7Q1YkBSlAEwcPL8EZZqnwE2VL2oFt8QISSMMkzigHUnvHdb9S166xx1SlYRGEIkHCdZI8TqOkcrBbx2gqioIWMOeeeEqjvnTwtkSm5bGhUo7jqB/IA/t/wDrsnWclf5AH9uP07Jtk6n6vg29F9D+5+top6Iqz0HXr4W1XLdBeUMspgd56WcbvoSxj4gRhIiMjmDllmOtsc5xxxcpFsmXTshba2VcU2haAClZjXMdrDJ7ucixNGybKXlqxS2hJIbVqTyk/J59ZixG8LzQ2gyRw8h2RoScsh3m06vG/wB59xfCUUpQhXq6qSMyT7vIWzYsubqG9HlS7/vc8/N1Hhq5B9WxiQ04SriOEHhJSdOYKupIyjTPnyC3lcztKhCnFJxL0b1IEaqOiToIz91uuzO0awuHTOIHCtUAADM8oJA/fq8/Y5hwAuNpdI0Kpge/PzsMvUZOnnpy7r1Q+LqNa1RJyxUBXj0t1tqv/Z+oS4t0MhtoHslGAJCR3Az7bD6d/EO/nbYmpLVE3wnqR1ti2hfDd6oX8lulPsp2rbbDtpacu3qlsEAqapwJ6/Bm8vO2zpe5k63iPyU27K1hhTi8RLj2EqGUAJThTn4WBbz79bXScMDtqWnmDkO1Mjy9tvNDdxYw8UBSTAxKgiRp7IyNhe2lEp2nS4lKQGiSrqeQA1mBn4WZTbyUY/Dio6jvXj/0tT/60f0nLKly3XjGJSgkTAJzJPQDnZvqGlL2YpwkEn4UdPxnLLFzXn8FdQKhCgEJUU6jtHQ8p0I6Z2vkvsLjq9wpUoUlMpdDqBEpiCmBEz9GWlmbdin+UUf2a/mFlq9tpGXey0T2wCpR1zUJBnPITZg3UZV6B0Qv2QCPni08dt7lciWnYRdnL5+DVmMnsqUUr8CdfIx77Va+EtvsKbUvDijPoQcQPum0TqGjiUe8/PZlufbBTDPDIxxME5x3eyBauRPmJnhXDMO1tSHKl1STI0nrCQCfaLUWbSapqCsqUfjSbVm1EthWFd79Uwh2jD0gqDoSZgDNuZ8chZEu/aIgutLl1AMAEnSAQUnODmPMZWr22u7ynvThcdbqeFiCeGpInHhmcSFfJGkWVvtVXew4Ul2rKjh+QqSchENa5Z9MpiRZJJ8oeElxIRnsKXn4UVFDKXacLgxi9eYHaKTmB3HxsS3PY1M3w4slRLIEnmQlw/SNLN7G7ShedSUvVWJLeH4oBTAkGWtfSDL3ZGxzZjdrT0IqA048oVCQlfEUkxAUJTCBB7R1nQWKQraZCElKmgpWZJyJH0+Gtu1KwhKCcwe4xy1yE9TytVKvc/QtpQFOVMFQAhbWp6+j0tyqt3dAjE2pyryyywn8LUNHrzzsulsNoQNmQHXWpySlSCYykhQj5psX3qvxejoTkShuTz9Ue6zzce6qjbCXGnKkjEFALKRmlUwRwwdRbRtZu1pap1dU8t8KwgENqQBAyEYkH57Gm7HjOMar5IWy+UkFOoy8Rr89uNU9JxjzHO1bO627whK+JWEKJ0LZI5HFDeQ52+J3U3ataQHasqVpmkA6iSS1HL6bFI6U090YLvVOzqSNPhGX5dl2jpS4tKE6qMftPkM7UHajZlugujgNKWpAeSqXCCqVKk5gAe6wLYe7pxunl2E/Or6B52xZ1c0vY3dNOsTl7h27rqSlIT2glPqxzOuZ687aKxRjVHvtwr2V4SWzB0/wPz98W8qqWsIkEqzBHQjUfTlbw/6njnqi+UJduxD2uePFaEpAJJJTiEchMnTtW4bKXi0hYQvCg4YUpRgGBBEzkSevOczlB7amkASlagEN5pUIkwqCTA1gpE9AT0spVdyqygFR0kET3YgefQ8xBPK2vpZQyYFB7Hn9Sn4l/wBv34Or9S2X8KCS00XCCMxhg6dkGMRAE9eetnTZSoxUrRUVThg9k8jH0WS6G78IlUpgjJJClKJPZTIGWcQnWZM5WoVzU4aZQlRKFJHag5Sc1QPEnK2f+ouOhQjvv+/3sfpFV/v7wcb/ALpbfahbqm8JkGJTP4Qyn22n1SwWXSMQUAYlJkEfR4HMWeNq73U22G0CXHORGaR3jTujnn0smKoFFCnFmBMYj8ZWuEDmep5c+U0/p0Z+Fvx2PRg6Z2Bt62uutKX0vmDibpxM5pIp24BHLISDbPSK7MdLUZ/d/SOtJeecqR8IZZxhspwgttIAKRwyqYT3znlGnq9PFu0Hqcmhxl9xKodqglHDfRxERBgDFGeWeRgmf2zbPtJeQLaWWgOEUhUxGLFKx5Z6dRZ6+1ld8Eh2rMRIlIOcxkWhlkfHQSTFvp3e3cUoTxavsiE9nOMyB/M6CY7tLaFjZneXDqtcAu52R/F9hIyHwhcd/aXlZCdrWnVpD0qwqgJUeveIKSCM84ORtd0bvGBRIow48G0OcQKxJxySTBOCI7R5WVKjc5QOOLxO1mJMkwpoTAnL0WZ9+RtVqzLqVt9vQnNYywjJDSEjnOZ9pk2Yt0NUDeTYT6pbWR3ZCzIrdrdy0wp6tHLMCdQAT6HUz8/Qwd2O3ZUlI6iqYW+VYDAcUgiFAagIBnztyVcit+hDtpKdKFhSMsyCO+bcahCQDCR83zqta753QUSkFa11MJlXZW3PXKW7Cl7s7uIHpazMTonIaf1OkmLBJ1uUlKLk2iP1QHClMaZ6d4/ZapwbGafcnQOtyHavCZGakJPsLI+azR/ENj5bv5SfqWdE20xG3xbaVlHVtIpn1NJUyFEBKDJxqE9pJOgFhWzW014vNfCH69xDRWG0JS21jWskAAejOUnpyOkW47/x93Mf6uP1i7bNjbvbcpaB1TkBjiLwRkVFShiPeMv3NkYEG7+N4NtlbVe7iA9VaWiMs4kNj5rb9020dTVU9SqodLikLASSlIgYJjspHPrbBtFfCMCgFAiDp4f4R7elv25RzFT1p6uz7UTZkDsJl1bd3pUPJaTWLE5k8NrIDUxgs6USbwcWtsXk4VN4So8FqBiBKRGHXKddLTfZB4NVKcWWJJTJ06j3iPO1ZuNCGlPulc8YpVJEQAmAPCLdJpPcO/ZCZtFtTedI8W1VilCJCuG2JH5GuVmDfVtdVUTNGqmeLRcKwshKDMJSR6yT1OllHeBWcSqy+KgD2kn5iLGP4Q6Zp6D8Zf6KbHsABbF7bXpWOr4letDLSCtxQQzMZ5D0fcfZZ6vB+qNOlbVdUNrUgKGNLKtRIChwh7otK92tOHE1jJcCC62hIP8Aez6agx52pW0t9tttKIVkkcvYAO+yt70GhPoNqa6pRWM1jynOFwyAUoEK4oBIKUiZHz2o2zFDgpGhHrDEf7xn5otI9maguCvcOqktH/ijLytdW2cDSRE4UAQOcDQey2bL9d+xtxP/AK69/wDQHvF5KIC1wVQEAGFeB6j9kWFXg9w3NB2k6g5GOnQjI203hfqQUKfYLSSThUs4iPHCMvHMZ2XNpb0CnAlpSSlJBkHmRn3R52pGKlWtbP8Afhrn8medtPTytwswjiKOL1iOswnQx3Eg+3PSLBanZUFSksrLaM+yUhaeykqMBWmmUHWLaGq9KEpUgntSc4lKhly+Krp3c4BPK8W1rKCjslKVJJCgIx9hUnoQco1npnbw8vTZOn6qrqL3vs/j9opCUM0Kl2+TTdFwpbXiWourGQUqABOsAZA9+Zzt3vK+w2FFeYEhv8IjIjwB1PSRrricqOCylBOEoSAYOYGgAOhUrkRl2SeVly8albp4ikkJHZEA4RGiQdPptlxY8jyuUnfKv+PT4PW6HoY5nvtBfn2DuzdQ8VLeCQpxwlIUclQBmlHTKM8gBOY54qykz4lQ5hSnstoHaUoAxDYmImZWTEzqcrdLiUcDXDC1rAJjPDmZOWpERlkO+La65oOun0SlvqElKT2UDqtWefcIA5nO3v4/oUfTsYs7XjSlHi/7fqF3ECs4U4EnQTJ8zzPs8LbNqd4FfTPhlipU22hljCkJbIEsNqOqCdSTrzt8rKENwQtC8yDgJMEcjlHPlNl/b3+mH+xpv+Wbs+HaTJdS04Rr3OrW9K91KgVayT0baP8A27dkb0b151i/Dhtf+OzHcuwCG6dLrq1hyAYQUgCfi9oEE8pP0WX9rrjYaRjbKg4TK0lYWDJ1mBrr9Frqe9GNx22HSt23rU7PM1QqFCoVUFBcwokpleUYcPIcuVli5Nsb8rF4GKlazqTgZASOqiUQBbZV57LU/wDrZ/ScsQ3JLSgVWIgH0cT/AH7UEOF7VW0TDZcNQtSBrCWcQHUpwTHhPlbbuq23r6m8EtVNQpxBQslJQ2MwBGaUA++zxfle2GiSQpMHFoRA1B/Zab7pzN7pOkodMeMW5LY6zJUbybxBVFSswTACG+v4ltLW1F9rwlLygFILglLQ7I1+JrlpZTS7Dk9Fz7Da9MYeECIjDaKs05KjWxJXN416JBxVDiFATBQ3MRIP83Z//jPVf1qvYj6tpptY/wAR9ZGgkWecNmi2LNKkZd8VwOVV4MJbwj0ABKlQP5xfmfIGyo3XJuxSqZwcX1VkwRkpMkJz6jU6nzIou819HHSgjt8JJE8xjII8pB87LTuF1CeKlt1QyBWhK1DzJJ5cxaWSaupBxwdJoHUAeeYNQUJDbhUUyspUElRiARhz8ZNnHcwAGK0Dk7/0WVayoxLbE5lYQOgxKgQBkPIWoO7yqC2qsoACAqEkfGhHrk6meU8o62bFLVxwDLHTyQ+hfBMnln7M7OVBtbT8JOAHGUYECZxSeYnkTz77Sl+pVGRgGxilCUIxISAtWQM98GOn+FnyRU+RYScDeiq4i3F5ZnQcunutQf4QKZYoB+Ev9BNpYipgE+QPha1b5yg0TKVgQoKwq6KCApPhMRZ1LY7TuS+6LleoEiqUlKgQUkDPDiEhRPiBbbXUVVeKcaEBDSRAnshRAzIHmc9OU277ub2cTLZUeGEAwQTnlMSQI1yB8rC9pdtah4YeLgSZyRlIGkmArn1i007lY7tKjvs5RKaTWIVGIJamCD/nR0terRLZymbTd7qhm64EKV0CQ6EpT5mTaxUtcCylwnLAFE/3ZtHL9fwXxryfP8A68qbE4FpC5PZOQIynMgmPYLIu0qcNSoGEwkaJgagz3+HObMdZvCCVhKGSoKggkxOKYPmQfZZWv7aP4Q4hxKQnCJkEznoT05j22K0vbbddmcnKD1bqu7XxtdARxZElMEnLLx1Pll52Pt1626dohRCiMUjIwQMgeWoHgnpYc1SYkOLXOUgQcyTp4j9+62ltBdYbESUDCoJzOUCRH4o05KsuuEpqDapN88XX+CUoveST3Xzz/k6bRvY2GnfjA4SY1nFn7gfM9bCF3viY4agokJCUnGQEjGpauzoSqU5n5Itu2jeCKdts5KKpjoBP7QPEGwO7m8biUkwJk+AzPutk0XNqHDex9H0WRR6ZPJ23KLc9IOF2VJySEKQEEkmEyJAJzkZAWz/YKqcAUHkLQo9lIUAPxSFAFXOQe+wamvl5IBaKm9IJQSDGpBB0MaEZ69LbWr7cZQ3iaVCMWBTasSVExrplIz115WWcs0ZOUUufk8RJS+pg2vAmAAMKQIAhIPxo658+6yvt2uK0nozTf8u3ZvvGtccQMbbSIElSEkFRJ558rLO2d4FNaUHQsU3/AC7fz23dO227J515Y/Jtu3b4OQhwQkD1eSpmfZlA7zYNtPeyHXMiAI5CBlkJ74sMqKREEwBlyMde6LZW20wSRMd9rKCUtRnbdaSjXorDstT/AOtn9JyyzspfaGi4VfJjmM5/ZPLnZ7uWqQNn6Q4QQatQTlMGXIjvy99k7a+gQurp2/VW5hDqk5TiVCcoicjynTXKxyJNULjdSs73jtw0HFN9oNqAgjMCBzGvn3WNbpn0rvZtSFBSeG7mPAWztXHSUR4hQFYDmpztmIByBynI6DnYpu1vJVTezbvBS2jhuBJGSiIEYoyP7xYxSjFIErnJtIn1S7hKjBIxETGU6wT1jlZtVts2KYSteMIiJyxgAQOcd/vtjrKBtmt4aUktPNqDiCTmUkHF1BkjPkZssOUSPhvClQRjjUT11087TcEy+tmj7IlaCVIUkaFWqZOknkbVXHaZ3x90OCmbTw22kKVEzJ9XETlM5Z9JtQ+H+CfbZ0icmOG2uxjdS8ipcfW2G0YMKUgjNRM9Zziwyp2OpkpbxVa0hSZTKARHXoPCwze9tlV0lU03Tu4EKaCiMCFScahPaSeQFkNW829TkmpkRpwmvqWLhF8iqcktig1OwlKsJArlIVIIOATIMjXnlZt2K2SRR06kIdU4HYViUIPqBIy8ALRWl3m3pnjqOUiWmpP+5anbpdqKisp6lVQ5jLawE9lIgYJjsgDWxjBR4BKUnyLrv8HthOFJrXe0YHo0agT17reXN09FGH4esYZH82IykHu5H3dRZPO9m8z/AO5Pd6Nr6lurW8q9VAn4UIGvo2fqT9FuddwpNjbQ7iKdwKLda4rlPCTAynLPvGdn3bTYZN4sNtKdU3wzIUlIM5RofbaJ/bVvMaVP/Da+pao70tp6mkapVU7vDKyrF2UmYSkjUGNTpY0jvMmgTde6+mpDiFYsF5GFJLSeoGcyNVDpYZUboKNQT93ud0NzOknMk5SJPKwRO8q8YyqPH0bX1Lek7y7wBgvDyab+pYbHUxjvLd4i7qJxxD6ng5wkiUgCAvECIPObGtmXkvUSW1ZiC2r9/Aiyj/Gupq6aoQ+7xEo4SkjCkQeIBPZA5W27FXjgWpsnJXaHiNfaPmtjzOpr7HoYE3if3DarhbLoBZ7LQSEqJOcThnPMAk+23q77ibS0pt9tCAsYiEmSIMBI5kARHnbQ7fCS6tpBUlwgJCiARlmSByjO3Z6gKgVCSpKCkAa5mVRPMjTy0m0HF4pKv32E1ua3AtXcaHMISguISo9onCYiQkznAyz7rDbvuSnUpxLbjofRJWJ+TOgVII5SBZgfQrCsuAtNpSlIKzC14cjkJiZyIztmSriNJDTZbIEJKxnh5ZgzmLGWXVs+fX+RVFIC1WyFOtKkBZNQgYlKUc/xVHSOg5WyUezTa1JIhCETjClZqM+qe4dQOYsfpqNppsNpTCuTh9XHmAVHU8z0J6W11FLwW0FCVLwowhSAFYjpHdpqbMs6XljV/kaV8W9Pp2ONU0sAgIQhtAxOKVClYdITHfGgz87YXniopSGwhsJJGcmSedtLqVy20clYUrfVyy0REZEwD4COdudTeKYQTg7ZKUhMlSYVz/G1HdYwhq3b77e+zBqpga+TCQOp+axi8t0zNUWaxypcbLjTCcKUAgENJSM5nPDNl6+X8TpA0Tl+33/NbffW8SsplpYaU2G0MsYQpsKObCFHM95Nq9O/Mw9VHyx+TY9uhpEqKFVziSBnLYHKcjoclfP0tnRuXoyQgV7kqMZtjUkADM5Ek5DnbzdG3F7VWLh8PCkE4jTymdMIIEYvosLe3q3m2vA5w0L1hTAB9/z21bGLzepTbv3ZttUDNHxlKS06XQspEknFlGnxzZde3W07lSt41awptYWocNIADeWHXQW0ObdVYuVqrxI4ynignAIiVctPijOwa4duLyqncCFNDmpRZTCR1PU93O3UmBWkF742Io6lsoNapAVHxAOcdwz0sd2Q2Eap3EVDbylpCSlIKAkRp9FuFc/WhsluoQVj5TKMJ9mY8ZNhGwO29ZUVwp6gowhK5SGwkgp8O+3OKbXsGM5JNJ88m2t3VtF5KlVKwrCuBgTzIJMzrmLLTe6uj4/H+yC8RVjjhZZnLnIEqAFgj++G8cR7bWRMeiTYid5VfEl1uefoUx/jZZSjHkpDFkycDBd+66nU+tTVYpSlIII4aSInOc+qhlM2bP4kD+tP5A/baQr3u3ikqAcZ01DKbUD+ONV8pP5As1onJSXIo7+v6cx/YD9Yq2W4rpp22Gl4Q444jEorWpIA0KQEjrln0tr37uRXsZT9z6TH+cXZMubaottlOkKxRqOWXcMrdO62OhV7jjtNs1TFtL7QwKygJORBIBBGmU8ulmfc3TYKes71g/7lpM7tipThGEqQVFUAyRPz6d1q5uerEuUtUpBMYxqII7GhtyvuB0k6IfcVB8IqGmcWELVBV0Gp9wNqveGzlKwhCWWmlE5KLqnFAjvCTmTn3DPwtMtnroU64gpeaZzyK3Eg+SZn22bb1vN6jUptasWMBQXAEmMynl3eVp5L7FYJXuANrUM8XFTpCEkdpAGST3WpW+4+govFf6KbTFTK3WlvqCQ2FEYlKCZPcMsXTLpam771egovFf6KbPHgEq1Khb2CuJh5tbjoW4sKwIbQoJ5A4pJA5xn00Jsz7QbB066ZTrZcQ8E4hiUDJHxVQI7sj7bIGyN/t05cx/HwxM5QcyI5wY5W331tviUUNShnl3e0+flZN9fAXHa7Od0fzVV+K1+sFvrDxQpKk6pMi3y53ApmqIPJr9aLebZOo+pHo9J9D+48XMw0pQqE+srXPnzFjNTRqcIKXltwIhMR3kyDNp9c17FlXVB9YfSO+zqLy9CpTasyk4SNBlqesdLCL17MXJjUFsjjU7PQwpaFOPLxT2lZkBUwAchpp329t0b+AqSnCnAnnDhgTh+SkST1t72Rr3VhXFKiAYBVr1zEDrYltHeXCaComSB9P0W6eKCvYgm2kwJWUj6WlFTUykBKWzMk6lU6e/nbsxcLgQlSnlNukycEQMXIAgjLSYswXU/jSoT6qsOfLIH6bL+1d8LZdSAvCIySNVE5Zdk5meUxE2ChBbpcnP3O9Lc/DKiXFuFQzKzPnZdvi7GqaXRJWT6ME5AnUgec+yzY7XhunS68cJwiRzJjQdTacXtein3CtWQ0SnoOn7TZpT0KkWx4lN21wYzbLtguaoj/AENP/wAu3bTY/V7AfCagPrcKUlmnhKdTDDYzPLMdLN0/cHW7afk9XVeuD4MtDq0oaQhPCGSVGPSYhoSpROfWLcd5brLgQtMEiCD3KGnnkfKy3WbScFTjbYlKFLSjPlORnWcrMFZsQtTKUrWArCDA5GB5Hpytqhq3swzUVTR3fX/6bYP/AMk/pLty2AvpDfERljUQUj5QGoHUjWLab2oVM7OtNq9YVJ059pcWn11XkWnAsjCUn2HT/CzP2BFWWp2/ASEEEFU4TETH0QRnYNsq4k39KNC2ufHCAbTqv2pdUsFKiQkQMzp0nKzVulqSu9GyUlPonNfDlYQvudKKX0k/fR21Hoo/PahsU1GtqOM2SlONUJEkEZgHUlPiYJzFp/VVKQtUZ9o/PbIac4ZChGZicx1Fpzhq5KrJp4O1QdSDMjLw5WrNpCanskERAyPlat4rUSaJTae5h34t/wAo0x/+OcvBwx3/ABvdadpUlTpxQQBoSg8o5pCrXjeFu5RXuofXUFkIQG4DePVZM5KB1UBpyspr3NU7eEqvFSQsSn0RAI6/zhEWLTbFTVEovK8Chfo4TlyAGZ55ZdPYLXXczcvwejfkkrWQpcmc8GnlMeINlpG5mlLiFG8phSThLQBMcvX5x0tUtmLgDDS4dLgdhQUUwYKcuZsaoVs/nm+61LzK0OJRxG04kLSkJkAjEkgd2n7m3m5bwUhCAFHDlKT2k659knD7jahV249peMGuWOGJV9z6CJy7WeXSbZ2NztMBh+yMkZ5sju/D7x7RZdLopKUdXl4EjbJuahKZBSQkJhQKUiYIBAEdYAyka2qu+F8JRRJ5KKwPJKfotivTdUxWLQBeBKwkgeiSTnnI7QjMHLOzjtjsKK8U4Lxb4BVogKxYkhPURpY06oCklJMgF7UqOOlIAEgTBw6840nw1sVbpmaeFYZA1UoSfflOXKzvU7omSsu/DlJShQSQWNCCBGausZjK3mu3Z0zqY+yESDlw8+R0xzy077JpkaPFx7tCjc9aXW6tZSEghqI1PpRrb9aiXfuhDbTiU1JPECIJaiAlQV8vnb59qBX3yPzR+vaGbFKT2RXp+ohGL1veyeW2Xdey2Tlmk6pOh/YbO/2oFffI/NH69v32oFffI/NH69peBk9DQ+qwvv8AgzXVtOyrU8MnkrL36WLXgpTjfouGszMLzT45c7YvtQq++R+aP17fRuhV98j80fr2bwsndfkhLLgff8Be52xTs+lcTiJKlqJABJ115dB0sJvvbOmT6iQ+saQOyP7x+ibeTuhV98j80fr2/fahV98j80fr2bw8nZAjkwLmX4YkXpe7lQvE4ZjQDJKR0A/c2x2of2oFffI/NH69v32oFffI/NH69p+Bk9DQuqwrh/gnlmi/dquGlFO3OPgM4lckgsoyHUkHXlY39qBX3yPzR+vbxfW6dTi1O/CUJHDbTm0THDaSgn1+eGbVxY5wTI5M2HJKNvZfcnAutsoCikYsj7e7yI9lny7b5FUyFT6RvJY/6vMD94m3kbsDwwTWtYZgK4RAnp6/4M+Rt3uDdtw3gtutaXkQpIRmRpPr9ecfPasVNPczyeKWN77nHbtom5WQMiapHzqm0sewmqUnEEISrNRzgIyJGWZkZDwm39AX1sSX6NFNxQkpdDmLBOhJiJ77TZe5CUlw3i1hn1iyYk/7S1mrIQnSoV00TGFx9BVgBPDCxOgEknU9qYkaD2MW55txd5oeWclIcgd0CD4WKHdGOAGjeLMAf1fU6/zmXre+zTsVsH8GeQ+moQ6gJKYSgjUAa4jEdIskotSTSKxnFwkpP7e5AEsKW7gTqpZA9vzc7Ol6bJhVMEoELbEoPyvlA/ja+Nmi7dypZqUqVWIJJJwcEyQcyAcZjIHPxsYRsok/++ZIOgwxGQJHr/vPWxadqjOqogJVkZ6G1ikWz1u40POkt17QxyQkN4j3mQ5pJ99nX7Xi/wCvT+QfrWoKA97O8CqoKlppjhYFNBZxt4u1jIyzHyRZSZ3vVyk6s5a/c+Q/3v2W1b/f6ax/Yf8AWq3W4Njm007QcDrq1pxqS3ACcWYBJI8NeRtOctJSKsGVG+GvCoHAPix9GK1J3YbXVFbTvrfwS2oJTgRhEYZ0k2n22OxTSWOOypfZ1QszykidQRHfZo3Hn7kq/wAcfoWMXasDQhu76rxk/wBGzGfoNfHtZ2YHdv7zTd6argtAlUlXAEYZyVGKQJAz7p6GyRsJdKH61sOAFI7UHQxoDa8ipbgoJT0IOnSDy8rLfuGq7EcG+28QZHwcHqGP/wCrVPehtnUULFMtgoCnFEKxpxD1QcsxGdoXt5c6aSudbbyRkpI6BWceRnyi1Y36f0Wi/HP6As1ujqVim1vfvAqAAp+0RMMaz4KzNiO0+86vp6hbaQzgyKcbGZBGepE8xbvun2bbKFVToBUFFKJ0TGqh+ESYnlHfZl23ulmppVg4SU5pVlIP7+63JN9wOST4Ad17z61y7q19Smw4wpgIKWwBC1EKkEkHIWU177LznJ1v8yj9lvN1Ji5r1H4dN+sNk65afiPoQc5PWNM4t10rG026KV9t28UUfEWUqccV6NQbRhSgetIGck6Tytq3e71a6rvFhh5xBbWVYgG0g5IURmM9QLY77ulBplJDKWyEDCUqOpiUwe/nH7LLO57/ACzSjoV/q12GOeoM4KJTN4u31ZSVpaYcSlGBCoLaVGTM5mwen3j3kpM8VM6wGUkx1OVs293/ACof7Jv6ba9mdqKVml4TjjrSmnMcIJBeCoJEjXtEpgkQB00SbfYriUatqwa/vavJJjio/NJ/Zah7DbV1FTddRUOqBdQXcJCQAMLYUnIZHM2jF9VCHXCtC1Ly7Sl+tMmQTnMCM5Nqjuy/yHV+L/6pNmhJvknlildAP7Zt4cnEZ6eiTb1fe9WsSvAw6ghsQtfDSQpXxsPcDlYXQUpxpw4pAJBThnIExmCLdKjYiGcbJJPNDkA9/aEDLw/ZZcuXS6R2DGpbyNF0b0bwcfZQpxBStxCT6JOilgH3GzLvS2zqqSpQ0wpIbUziUFNpVJKlA69wGVpzcVPhqWQdUvtj2OCzVvpV93tD/QJ/TXZ4ttEJbNowsbfVqkCVMhJOnAREjnp329MbxaxOaVNJOejKB9FvWz9c21Sn0yEK7WSkJUcRyQcxICT2umeZzsCqyOKsghUq1AAB5EgDISRMd9pRnJyaL5FFY00tymXNtjUuXbVvrWkuNLAQcAAg4eWh9Y2W29vaoJMlqOY4KIyHh0AFtOzZ/kWv/tE/9uyvRNhTiUnQnSYnnB7jEWu3UbIR3aTNad5dTIBSzBIGTKOZ10s07K7aVLlUyyVICFr7QS2kciTpZYv26WlNkpQ22UfGRMymCRHMW47E3oDeFIgEyXRJ7oNo4puS3NPUKCa0qg1tPvEqmat8BbYS04tKSppJIAUQM4my2re5UZEcHP8A0CJifDqAbc9sHELr6xCubrg/3jZduLZRw4VvHAlWSRhxKPfGiU5an2G1pvYzxW49XVvNqVgrSWkq5wygH5u62z7aFb/WI/NpsCcuJttClNNgQkSvGoqV1y0H+Fh9kxz1q0GcXF0xj39n7uY/sB+sXYfcW0ym2EofQZSkBtWYJTBAJ7hMAwdLNm9kBquYqFtBxIawieRxKOWoBgzmDbI+zS3i1jBKFIByTkpPOFagg8vcbLkqWxWHlpihfV/rcQW2wQ2TJicssx9E2oW5L+iVf44/QsBr2KOkZKSMSiDAObhzHLy9bICzRughVNVKSAApYiNPU95zs0NtgT3tkPu29k06g5iIUnQDM/v52dbs2qbW2FKJxEEkYuYOXz2G3WoR8AqaZCloXJURBwxqCIMzEEGCCbLW0lCmnqlttqUGxGUzEpCiPfZZwU+R4T0sHX3eTtQ6p1wypWvSAIAHcLW/fkfuah/GV+gLKF8oTS03ApG4VUEN4vWUcXUnqPITZ53005DFE4prissrJeSCQcJSEnQz58spytSrRJunYgbJ7YIY9A4spRKlAp1CjAjn3+Em3S+tuG1LhLh7STinSZGEeAzIMnXWwbbLZhltPGpHQpowcBnEjFEZnJacxzkd+thuy2y6ag8R51KGUmD8tRAkpQIPI+sch32Twlq1WHxNqoaaduLmvSNCulI/OG0/p0qxiMjMDlajlbZui9VsNcOm4tOlmSSpQS5ClGTzOf8A9WnHQg2pVKjk73Dbta/wXApSkJQYCQfjZTHdnyyzts3NH+WKXxX+rXYdfDS1MplZMHtjCBBy1y8Bn0sV3Qoi+KT8Zf6pdlhwGY0b5novSB/Utn3qsnvVCOEEPIUVQFoWggE4jmFAjSBEj5Iy1NmjfgqL1/2DfzrstUTCX1tNOK4aUqAUQJOE6wADoeXPHbpJXYsW6oGioJgJ7KRoNfMnmbWbdov+Qqw97/6pNpZtNdLVM4OC4paFA+tEjlyyI5+7lal7t1xs9XHp8I/UixjTVoEr4YqJfISFBZRhgkggZcwZyI7jlY2NpWuASV4RhymJ8haav3Y87TGpUoFsEHhg5gEwFEdO85233ZdeEBS81d+QSOonTLU2hmhGVNlMGr6UFLiI+EU0THGb1B+WnrZ53q04+GpUUpUosgIxCYwqUTkTh+MPWB0tPbuviaqnSkwnjtCYzPpE6dB7/DSz3vmqcFbSnlAxZ/FOIHLuGflbRBf+iE6i/K7AjGy5q+2HQycaG4UAUnsJVyjPtDIZGO63ZqiTTqU0U40IUsKUopIyJElJHdM8rMOyKGy0S4Uwh1ShI0wpQMXlHvsmbRXmFcYpM8Vxw+LaVFR8jIHnYpLUxW3pQ3ssRc1eEBKcS0aTzKNZJgxGlpqqsWysLQVLUlUGTHkIzMg9RZ8cqcWzl4KmSSgnKBJLcgdw08rTW7VQlIHyRn0Izn5zaWR6d0acEFPZh2vvIvhSENFtKomVqMnI/G00FtmwN0xeVKpJMJczChBHZyzGRmZysMueqBxpc9bEM8QSAIyMGSrPKB0tq2Nv1w3zSNpJSguAKSYM9knWPDSLTjrcthpqCjut/wDZx2yupXw6tcWpKEcd0jEc1ds6AfTblcFUCtSAtWMJASD8YDOADzzOWsHK3DbSuCL1qgoZcdzPLLtn2jn7bY65glSVtEBUgAkiMzGvdIPhYyviXcSFPePK/Iyu4nQJ0GcYsj3kWy/Bz0sGu6sWy6tpxckE8/jDWJzz18fGxf7JeFrQSiqRLI3N2V/eHsS7XFJS+hptCcwpKjmCSTkdIj2HrYFcG7ddMlxXwtoh3CmcCgMgZ1Pfao1CQUkESCIIPPutjbom8MYExIMYRE9YsdKDqdUS6991K33lOfDWBiIyg9AI9bws7bA7IOXew40t1LmJeIFKSIyg6nrnY2i7GgR6JvLTsJy8Msrb7dpSC5Nqic3xu84tW2sPtpWlBTBQSTJBB15YVWVL23MKfddd+H04k5jCcoAGfa6IPsNrK7TJLmIpSVZZwJ9utub12tTPDROs4B49OpPtsaS2BbJuN1zi104FYypTBQojCcykQY7WWlnra+4PhVOWisIEEEmYzECY1HdYjS0LaSCltAInMJAOfrcufPrbRVIBTBAI6GxByR+8t0KixwDWsJUlIkqSZASE5+tlIAtzubdBwm1INcwSFEkwREgRPa/BNqy/QNqgltBJGZKQSdO63lF1swPRN5Z+onXrprbgCYN3CXLrXQIqGwSlmVpTiEoViJKcQ9Yg87Jx3FoQqFXk0CkiQWO+ObvW1to6VCJwJSmdcIAnXp4m3lygbJJLaJOvZGefPK3MN0SBzc+haVJ+yLPayzbORAIyTxstDy0GViOxG5z4LWM1Sa1DwZUqUpZIklBEYuIY9YHS1NNC2Bk2j8kdD3W707KUyEgDPkIsEkuAuTfJP9vd0/2QqfhHwkNANpTBbxeqVGZxj5XTlZZa3PtCCbwbOR/zWoAzn0nQi1qWkEEHMHlbGbua/q0a/JHd3W6rAm0Sx3dCHUJZF4NmDI9HiJ119LJgE2btnt3ppbsqaHjBRfDo4mCMPEbCPVxGYidRNmVikQlQKUJB6hIGoz+a263JJcHOTfJKRudKENs/DE4eimZKikynPHomchr32xVm6lLqSlN4tJAML9H0zw/zogCJju7rV95sGCQDGkjTllbOuibOZQiYOeEWGhXYynJRcexJbo3FEPNPJr0LS06lcJYOeBQVE8U9NbMu8Hd39kKlpfwlLRwFAQWiqclSZxDkr3WfKZoJEJAAnQCLeX2UlSSQCRoSMx4WYQRbn2SaYpl07lWhalFQKgnDBV2cgVHmk2XftVtkKP2RZ7SShMtwRmcR/nRJk/NarOXe3n6NGevZHQ91vxoW8vRoy/BH7O8+2wOEyl3f47qqKIVKVcYj0qW8kwUGMOPM9nqNe6ywxuVDUqVXtwjsmWSACeyAfScybWKnZSkQkBIk5ARb4phMnsjPM5DPTX2D2CwlFS5GjJx4I5Sbp2wsLF5MyBAOADXxd1/fKxG4d0ATeKK5NahwNuBRSlrU4R8biESQQZjnamJoW/kI1PxR+zuHsFutK0lI7IA8BHIW5RS4DKbm7ZI9qtyHwiqdeVXIb4zqlpQWCYxK0niCYkCYFsY3Nob9Gq8mZTAgswe4H0ueo8ja01LKVeskGNJANuS6VBIOBMzrAn98h7Lc0nsxU6doiaNxKCoFN6NqJOQ4cnPIRDs62I/aCd//ACCf/wBc/wDltWk0aARCEiIjsjlpbVY0dZ//2Q=="/>
          <p:cNvSpPr>
            <a:spLocks noChangeAspect="1" noChangeArrowheads="1"/>
          </p:cNvSpPr>
          <p:nvPr/>
        </p:nvSpPr>
        <p:spPr bwMode="auto">
          <a:xfrm>
            <a:off x="63500" y="-922338"/>
            <a:ext cx="2371725" cy="192405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8676" name="AutoShape 4" descr="data:image/jpeg;base64,/9j/4AAQSkZJRgABAQAAAQABAAD/2wCEAAkGBhQSERQUExQWFRUWGR0aGBgXFxwdHRwfHhwiHRoaGyAgHiYeHB8jHhocHy8gJCcpLCwtGiAxNTAqNSYsLCkBCQoKDgwOGg8PGiwkHyQsLCwsLCwsLCwsLCwsLDAsLCwsLCwsLCwsLCwsLCwsLCwsLCwsLCwsLCwsKSwsLCwsLP/AABEIAMoA+QMBIgACEQEDEQH/xAAcAAADAQEBAQEBAAAAAAAAAAAFBgcEAwIBAAj/xABXEAABAwEFBQQEBgwJCwQDAAABAgMRBAAFEiExBgcTQVEiYXGBIzKRoRRCUrHB0hUXJFRicpKTsrPR8AgWJTM0U3OC4TVDY3SDoqO0wsPTJkRk8VWU4v/EABoBAAMBAQEBAAAAAAAAAAAAAAECAwQABQb/xAAuEQACAgEDAgUEAQQDAAAAAAAAAQIRAxIhMQRBEyJRYYEycaHw0QWRscEUI1L/2gAMAwEAAhEDEQA/ADG/jaOppPgfwd9xnHxcWBUTHDifCT7bCN3aqytZLzt4VKu0UhCHsITHNZgmTqEiMoJ1t3/hHD+g/wC2/wC3bPulvpLdEWkBJc4qyrEqNQMJPiBA8DZG0VSenY8bYUl6UqS43X1CklUBIWTEnITrPLPW3zdVtdWP/D+NUuucOlUtGJU4VCYUO+zTel7JdQpCgPiqyMjJUgj+8n3WTN2hSX74KIwmneKY0jEqI7oskHvyF/TuhVu7b29XlpQmsqCTAABBJJ0AEamzd8Cv3BiNetKuSCuT5kJgHzNu+6O6WRSNvYUlyXCVcwckAfkj3nrZxrq5CZOcDU8rUuuWLd7JEeRt5erb6Wnax8ELSlSSodR3ZiLNO9vbStpr0caYqXW2whshKSIBKZPLnZQ2ufQu8UlEZKbB8Qr9kCzNvPqUNbQpdcGJCCwpQiZAAJy5+FigSQc2Uuy+XgHH6t5CSMklYB/vQJH4uvWNLfdqrtvenQp1qvdWlOZQFZgc4kZx4zZvp9rGigFspKMsJBMKnpAjMzrYRtftW2KcqnUZDqeQ9uX/ANWRNXyNv6Cm7tlW/Ydh74U6HVVTiCuRJSG5CdNJztv2cN6P4SusfRjBKMSgJiMWWEnmI0mDYZcFMld20KV6fDnDHIkNSPKRag3k+ltCHf6shWXScKgfEE+cWehNVC1e933uygrTWuuQMwCAfLK2ndZtJVP1TqH33HAllRCVHQhSADprmfbZjvXaNlKCMQkjTxFl7d4lP2SqFJiFU6jl1xom3UBXW4g3btdez6kNtVT6nFaAKHmSSIAHWzxT3Be5blV4O44+WMI7h2ZPjkLK+6StbQ48V+vw04J6T2gO+cNqhVbSJTGQIMSQTlOmo0Npya4bLfZEgvzam9qRwoeq3wYJScQhQ6gxB+ixvfTtpW0te23T1LjSDToUUpMCSpcnxyHst53o1iXKdIMYsZKe4BJCh702Hb8cP2Ypsfq8BnF4cRc+6zpiSRr2Zrb0qmwo19QmcySrIDkIiSYztr2g+ylOjiN3i+4BmoGAQOo1mzAxWJbakR21GI59PcPdYFtDtLDShkSoZRPhzAtBTafJXTqXGxzp9sK03I698Jd4oq0oC5GIJwAlOmk52HXTeV+VAxtv1BR8pS0pB8CqJ8reWIFwuk6fDm58OGJtT7qvWncaQptacEdmDAgZR3R07rXboiIlUb7QifhL2WvpEe7rbpuw2trXr0bZfqHXEYXMSFkRISSOXI2bb9vAJScKhoc/D9415iyRu4/y62eZbcJ8cB+iLCMt6Ge6ujZt9tPXJvhymp6lxtKlNJQkKASCttHd1JNmimuqqSkY6+pcVzhSUj2BJPvsibyKdRvp8oJCgpkpI5ENN5+UTZta2uUCApMZgTPMmPeeYnnZZyp0dGLkrQF2rqbwpkKWi8HoGeBShMHmDGcHkc4syXBtBUL2ddqFPLLwDsOE9oQuBn3DKyft7fDDrKk6KGWE5KxeH02ObNn/ANKP+D36yzxvuLIH7K39eFSv+luhKc1H1jHcIzPPMjSx3aesrm5wvujIEKRmnMayB7j32UdgUEkw4kJVONAWoLA0ByIGZnUHQWanL64SEtOKKS2o4VhaQVI6QvI6jLMZeFs88y16UaIYnp1CxsvtnXKvCmacq3FpU8hKk4gQQVZjS19m3817NvJVfFOpJxA1KCDATPaHISLf0pbUZXyR/wDhBUKnTQhMD+ekqMAfzfn7LT67adygCnULnGjCpQEgZjLoOsnpaw7130oNMSlJVDgE8s0THutKrqqodWhZgKScJ0nqmNO+B5DlbLl1X7GnE46a7nGuvuofC3MSQgwiRliCZ9XU5yffY5ulbH8pRnNGuy9TupW2sTmhWIf3tY6Z2Y9zJl68QR2TSnLzINuxqmwzacEKmylZW0qZbADS9UrMCYiRzB7x0zs83hKmSQMyhOc6ZT169OgssPPoS7w0AYMjHl/hbW46tScOOEDUc4jly52nkmppPgZQcGJdK3LrZPy0/pC1D3qbPPVV8PBoAw23MqGXZ5j1vdZTqSVPNpRkApOFIOoChM9SZ9lqfteoKvoBJKVICMR/Bw4leWD5raVPbYm8bun6Cndt9v0xbpAgqW2koCIkknORz750jXrYfftwVQGJ0AgdCAJPsk2dqK9Sht+oAGJS8KCcynu8vosvrrg4tTj54gScMKjtFQCghPIZCZAgAE+Kqk9luFRco6pPZGOoqFNXNSqGSk1rh/4dt93bwwooSpJIgBSNZ7STkTly5ka247S003RThICfuxzITH81yk/TZeuxkIjCTizz/fOxnPSJjx6+OBtYWwtoFTsYcSVADtYpIGY9blEZWNbrVg1jsGfudefgtA552mt4UuIlXFAUTMAc+vZs57jklNY8kkH7nWcvx27Tw83ZXMnXHAh3Pdb8pebSRw4UnvIjIdfp052YU7V1VVCEpyxYlGMh7co7tbcLjqyHjB01BkzCRB11E6jvsWr6stsEpJSQUgkGDESY6HLX9tnk03uGMXTYvbSU7mfEUFnDynLLQiABrMefOxrffdinr0ZAKUj4M2MSjAHaXYDSsB1pWIkwFQJOvMnv/abUbefQoXVIxTPAQAZOWauWhsHkUE2zpY3LT72KN2XXUU7MF7ihMFKI08DMnLlYdXXkt8mQYGsDTu0nrbts9UrSpSMXZ7WXIRoR0z5aRbXerygyrCYUY7XcQJ8zOtl21o7fQ0dFiLge/wBdR+rFh9zbStNU6W145AVE+rJMkAT4e+xJlgHZ9zFkDWIVHdw9PdZK4zZdBgEIA56nkI0tScVNUyULiw7fd5OMhsIUohTYJSok4T5/Me6xDc5UFV8NFRJJQ7M/iGyzX12IGc1HWzJuaIN8MxyQ7n/cNmxqkJkdvY0bzqxLd9VKllUJ4RGHrwURrlbLSVpFMX3lAAn0aE5KWqATI5ADInTXI6W973GQu+KhIzKi0COnoW8/Z81gdW+haiSQlA7KR3dw5k6/3rLOnJIrjToGXvfi314nAAqTBA5EzB6j5rV7ZUzso94PfrLRy84MEJgTlMad9rLsc0f4qup5nij/AIlqx3IzVE2u2qW0ttSCApKgQoz4EETBT1+ez5tGtt5nhYg4tUEkQYPLwPQWWKO6pUqOXP6SdBYqt5DKRmJ+fy1Pzd9snURTkmuUbelXlergF7LXKtq8qOcxx0afjDW39ITaDbO1k3hSAnCVOoITziRmf2C15toxttbmXPGMZeUWNudjG64NqcdW0GAs9gAzMEzPTDy62RTutoM/ux1MZnsJyPjBHPkc+U26b/r/AKmmVRCnfdZxh7Fw1qTMcOJjWJPttn2R2ZvB5oOVV41iMQBShDypggEEqJMa6RZ6RG6OqN0lE0Z+GvALTzSganDpE692XOzNsVuzYpC860+44KhotnElIgHmIGvjac7WPVjDbrjFfW+hc4bqHHlEj5KwREpI+fusR3V7S1T1Neynah5wt04U2VuKUUHC7mmTkchmOgsKQbdBus3TUbbxK6moxKAyCUHKYAACfG3dvd9RFBKap0pBgmEQCctSkD39Otpvd20t4vupabq6lS1GAOKrzJzyAGdqRd+z9QUEm8qtahIJDhwgjUROcHLWyOEOKHWST7ni7d0tG66HW6p5ZRnoiM5/Bs13vsI0++6+XFpU6gIOEJyEAEiRqQItMK6pr6WqZQutecQtxEEOL0xiUqBPT6bFNu75qReT7TVS82AlvAhC1AElKZgDxnvs1RSs65N1YcqdjaTgtNqqXglXbCoTzHxiEwPO2Ok3YUS3cKKp9StcMJyyBk9nKRFhtPdd4hIU9WvonRCXFKV55wPfbBXV9Y3mmtqFRqFOKB+fP3WCcbD5nHTew63tu6pxSIYdfeCEOqdCgEzJRmkwmICQT5WDt7trvkAVb2sRAz7j2dPdnbTT3/UJuUPcZZd42HGqFGMcR2geWVlsbb1v3wr8hr/x2nlnCLqSK4cOSUbgxnVsPQ5j4U4kpkeqnKNYBTnYpsjsnT01QtbVQ46pTakELA0xJJVOEGZA58zZE/jtW/fB/Ntf+Pv99vydt60aVCh4Ia+paUcuKO6RZ9NnkqbX78Bmg3e3egqIq3jiGYKBlpB9TLWPONbbarYGjeQpAqnflHClM5QI9X8IZfsNlr+PFb98K/Ia+pb4duKz74P5DX1LN4+P0B/xs1Va/fgLU+7SgbxIFY9mTMpTlkQfidQfOzptFsK3VuBxbi0kICITh0E55jXO00G3NZ98H8hr6lvf8e6775V+Q39SwllxS5QV0+famtv30DbO7KiaTxPhT+FzEkEpHn8SRoTnbU5u7onDwxUukqMAAJPUfJ0lBz6+Vlkbb1oyFQr8hr6lvg22rfvg/m2v/HbvGxc0d/xs3qv34HhzdOyqgVRF97ApwOY+xikCI9WI8rLT24Gjagmpqe0QMg2fP1dABM2Hfx7rvvlf5Df1LB9qtqK5VeGmqp5JWingJcUkYlstkmBkJUokwOdrY8sZ8GfLgnCnJ8jDR7laB5WFFZUqJAMwiCDMQcH4JNmzZTdNT0FQh9t11SkBQAVhg4hBJgA2D7PlZccZVU1TimkIK1qeczK5IAAWAMhOnMZ62X94Cq2kAeZranhqOEpLyzhPKDOhg6/TZ9SbogvQbdsd1lM/UO1jr7yCvDIRggQgNiJE6DrzsDe3QUDayldY+DAOYREGTl2eiST4Wy3htJVfxcYfFQ8HjUlJcC1YyJXkVTMZD2WR6bbKvORrKg/7VX7bHYZauw/K3P3e4QgVlQSpUQEo1kjPsd3PSLUC59hW6e71UKXFqQrF2zhxdpWI6CNe60ppqmtUmTX1MkTk6qM9OfhYzuzvirXeIbfqHXEhK+ytalAkDIwbHgTVq7jPW7s2EjEXngJ0SE6kxkMPU62GNbAUEgiqcJJjRJkzEernnZG2fvW8KuoUgVtQlKTKjxlSBPLPXKzreqlMtomoqoUpKCv4Q5iSVSArXDExOXOytRHUpLhhWh3QsN1LVTx3lKbWlYBwQcJkAwmYs+4bfzZfW0tcw8438NqTg0JdVpEjn32oX2bf/rnPyzZ0K7btgH+En61B4P8AztWctl77Q/Ssug5LQn2xBHiCCPKyv/CCoXHXaBLaFLVD2SRPNrXp42XtkLirKKFrVDeIEtTOZ7M9xiRlYN0gJW6GPeFwW2KpYJx1ISmMo7OQIjwOdgO6JEUt8/6qP0XrZNuqnilGBpKUpyGHXnke+Z87Ft11KpLF8JUlST8FGRBBzS91ssXe48o1sDd1jiU1Dylahvs/lCfoFqTdz4Yp0NqVJA9fKFEkknImCTJ9tondL6mHkL0gjF3jmCOhs1XptalbSkttjGSIjkBoPaPCyybT2DGKa3N21FeHKmmAP+fQfIKAn2lVmV6iQvaGoUsTw2kqTPXAhM+wm0yoKqahjEDPFb5z8ceyzXvAvZymvpx1r1glvLkoFAlJ8bO+Be4y7Q1YkBSlAEwcPL8EZZqnwE2VL2oFt8QISSMMkzigHUnvHdb9S166xx1SlYRGEIkHCdZI8TqOkcrBbx2gqioIWMOeeeEqjvnTwtkSm5bGhUo7jqB/IA/t/wDrsnWclf5AH9uP07Jtk6n6vg29F9D+5+top6Iqz0HXr4W1XLdBeUMspgd56WcbvoSxj4gRhIiMjmDllmOtsc5xxxcpFsmXTshba2VcU2haAClZjXMdrDJ7ucixNGybKXlqxS2hJIbVqTyk/J59ZixG8LzQ2gyRw8h2RoScsh3m06vG/wB59xfCUUpQhXq6qSMyT7vIWzYsubqG9HlS7/vc8/N1Hhq5B9WxiQ04SriOEHhJSdOYKupIyjTPnyC3lcztKhCnFJxL0b1IEaqOiToIz91uuzO0awuHTOIHCtUAADM8oJA/fq8/Y5hwAuNpdI0Kpge/PzsMvUZOnnpy7r1Q+LqNa1RJyxUBXj0t1tqv/Z+oS4t0MhtoHslGAJCR3Az7bD6d/EO/nbYmpLVE3wnqR1ti2hfDd6oX8lulPsp2rbbDtpacu3qlsEAqapwJ6/Bm8vO2zpe5k63iPyU27K1hhTi8RLj2EqGUAJThTn4WBbz79bXScMDtqWnmDkO1Mjy9tvNDdxYw8UBSTAxKgiRp7IyNhe2lEp2nS4lKQGiSrqeQA1mBn4WZTbyUY/Dio6jvXj/0tT/60f0nLKly3XjGJSgkTAJzJPQDnZvqGlL2YpwkEn4UdPxnLLFzXn8FdQKhCgEJUU6jtHQ8p0I6Z2vkvsLjq9wpUoUlMpdDqBEpiCmBEz9GWlmbdin+UUf2a/mFlq9tpGXey0T2wCpR1zUJBnPITZg3UZV6B0Qv2QCPni08dt7lciWnYRdnL5+DVmMnsqUUr8CdfIx77Va+EtvsKbUvDijPoQcQPum0TqGjiUe8/PZlufbBTDPDIxxME5x3eyBauRPmJnhXDMO1tSHKl1STI0nrCQCfaLUWbSapqCsqUfjSbVm1EthWFd79Uwh2jD0gqDoSZgDNuZ8chZEu/aIgutLl1AMAEnSAQUnODmPMZWr22u7ynvThcdbqeFiCeGpInHhmcSFfJGkWVvtVXew4Ul2rKjh+QqSchENa5Z9MpiRZJJ8oeElxIRnsKXn4UVFDKXacLgxi9eYHaKTmB3HxsS3PY1M3w4slRLIEnmQlw/SNLN7G7ShedSUvVWJLeH4oBTAkGWtfSDL3ZGxzZjdrT0IqA048oVCQlfEUkxAUJTCBB7R1nQWKQraZCElKmgpWZJyJH0+Gtu1KwhKCcwe4xy1yE9TytVKvc/QtpQFOVMFQAhbWp6+j0tyqt3dAjE2pyryyywn8LUNHrzzsulsNoQNmQHXWpySlSCYykhQj5psX3qvxejoTkShuTz9Ue6zzce6qjbCXGnKkjEFALKRmlUwRwwdRbRtZu1pap1dU8t8KwgENqQBAyEYkH57Gm7HjOMar5IWy+UkFOoy8Rr89uNU9JxjzHO1bO627whK+JWEKJ0LZI5HFDeQ52+J3U3ataQHasqVpmkA6iSS1HL6bFI6U090YLvVOzqSNPhGX5dl2jpS4tKE6qMftPkM7UHajZlugujgNKWpAeSqXCCqVKk5gAe6wLYe7pxunl2E/Or6B52xZ1c0vY3dNOsTl7h27rqSlIT2glPqxzOuZ687aKxRjVHvtwr2V4SWzB0/wPz98W8qqWsIkEqzBHQjUfTlbw/6njnqi+UJduxD2uePFaEpAJJJTiEchMnTtW4bKXi0hYQvCg4YUpRgGBBEzkSevOczlB7amkASlagEN5pUIkwqCTA1gpE9AT0spVdyqygFR0kET3YgefQ8xBPK2vpZQyYFB7Hn9Sn4l/wBv34Or9S2X8KCS00XCCMxhg6dkGMRAE9eetnTZSoxUrRUVThg9k8jH0WS6G78IlUpgjJJClKJPZTIGWcQnWZM5WoVzU4aZQlRKFJHag5Sc1QPEnK2f+ouOhQjvv+/3sfpFV/v7wcb/ALpbfahbqm8JkGJTP4Qyn22n1SwWXSMQUAYlJkEfR4HMWeNq73U22G0CXHORGaR3jTujnn0smKoFFCnFmBMYj8ZWuEDmep5c+U0/p0Z+Fvx2PRg6Z2Bt62uutKX0vmDibpxM5pIp24BHLISDbPSK7MdLUZ/d/SOtJeecqR8IZZxhspwgttIAKRwyqYT3znlGnq9PFu0Hqcmhxl9xKodqglHDfRxERBgDFGeWeRgmf2zbPtJeQLaWWgOEUhUxGLFKx5Z6dRZ6+1ld8Eh2rMRIlIOcxkWhlkfHQSTFvp3e3cUoTxavsiE9nOMyB/M6CY7tLaFjZneXDqtcAu52R/F9hIyHwhcd/aXlZCdrWnVpD0qwqgJUeveIKSCM84ORtd0bvGBRIow48G0OcQKxJxySTBOCI7R5WVKjc5QOOLxO1mJMkwpoTAnL0WZ9+RtVqzLqVt9vQnNYywjJDSEjnOZ9pk2Yt0NUDeTYT6pbWR3ZCzIrdrdy0wp6tHLMCdQAT6HUz8/Qwd2O3ZUlI6iqYW+VYDAcUgiFAagIBnztyVcit+hDtpKdKFhSMsyCO+bcahCQDCR83zqta753QUSkFa11MJlXZW3PXKW7Cl7s7uIHpazMTonIaf1OkmLBJ1uUlKLk2iP1QHClMaZ6d4/ZapwbGafcnQOtyHavCZGakJPsLI+azR/ENj5bv5SfqWdE20xG3xbaVlHVtIpn1NJUyFEBKDJxqE9pJOgFhWzW014vNfCH69xDRWG0JS21jWskAAejOUnpyOkW47/x93Mf6uP1i7bNjbvbcpaB1TkBjiLwRkVFShiPeMv3NkYEG7+N4NtlbVe7iA9VaWiMs4kNj5rb9020dTVU9SqodLikLASSlIgYJjspHPrbBtFfCMCgFAiDp4f4R7elv25RzFT1p6uz7UTZkDsJl1bd3pUPJaTWLE5k8NrIDUxgs6USbwcWtsXk4VN4So8FqBiBKRGHXKddLTfZB4NVKcWWJJTJ06j3iPO1ZuNCGlPulc8YpVJEQAmAPCLdJpPcO/ZCZtFtTedI8W1VilCJCuG2JH5GuVmDfVtdVUTNGqmeLRcKwshKDMJSR6yT1OllHeBWcSqy+KgD2kn5iLGP4Q6Zp6D8Zf6KbHsABbF7bXpWOr4letDLSCtxQQzMZ5D0fcfZZ6vB+qNOlbVdUNrUgKGNLKtRIChwh7otK92tOHE1jJcCC62hIP8Aez6agx52pW0t9tttKIVkkcvYAO+yt70GhPoNqa6pRWM1jynOFwyAUoEK4oBIKUiZHz2o2zFDgpGhHrDEf7xn5otI9maguCvcOqktH/ijLytdW2cDSRE4UAQOcDQey2bL9d+xtxP/AK69/wDQHvF5KIC1wVQEAGFeB6j9kWFXg9w3NB2k6g5GOnQjI203hfqQUKfYLSSThUs4iPHCMvHMZ2XNpb0CnAlpSSlJBkHmRn3R52pGKlWtbP8Afhrn8medtPTytwswjiKOL1iOswnQx3Eg+3PSLBanZUFSksrLaM+yUhaeykqMBWmmUHWLaGq9KEpUgntSc4lKhly+Krp3c4BPK8W1rKCjslKVJJCgIx9hUnoQco1npnbw8vTZOn6qrqL3vs/j9opCUM0Kl2+TTdFwpbXiWourGQUqABOsAZA9+Zzt3vK+w2FFeYEhv8IjIjwB1PSRrricqOCylBOEoSAYOYGgAOhUrkRl2SeVly8albp4ikkJHZEA4RGiQdPptlxY8jyuUnfKv+PT4PW6HoY5nvtBfn2DuzdQ8VLeCQpxwlIUclQBmlHTKM8gBOY54qykz4lQ5hSnstoHaUoAxDYmImZWTEzqcrdLiUcDXDC1rAJjPDmZOWpERlkO+La65oOun0SlvqElKT2UDqtWefcIA5nO3v4/oUfTsYs7XjSlHi/7fqF3ECs4U4EnQTJ8zzPs8LbNqd4FfTPhlipU22hljCkJbIEsNqOqCdSTrzt8rKENwQtC8yDgJMEcjlHPlNl/b3+mH+xpv+Wbs+HaTJdS04Rr3OrW9K91KgVayT0baP8A27dkb0b151i/Dhtf+OzHcuwCG6dLrq1hyAYQUgCfi9oEE8pP0WX9rrjYaRjbKg4TK0lYWDJ1mBrr9Frqe9GNx22HSt23rU7PM1QqFCoVUFBcwokpleUYcPIcuVli5Nsb8rF4GKlazqTgZASOqiUQBbZV57LU/wDrZ/ScsQ3JLSgVWIgH0cT/AH7UEOF7VW0TDZcNQtSBrCWcQHUpwTHhPlbbuq23r6m8EtVNQpxBQslJQ2MwBGaUA++zxfle2GiSQpMHFoRA1B/Zab7pzN7pOkodMeMW5LY6zJUbybxBVFSswTACG+v4ltLW1F9rwlLygFILglLQ7I1+JrlpZTS7Dk9Fz7Da9MYeECIjDaKs05KjWxJXN416JBxVDiFATBQ3MRIP83Z//jPVf1qvYj6tpptY/wAR9ZGgkWecNmi2LNKkZd8VwOVV4MJbwj0ABKlQP5xfmfIGyo3XJuxSqZwcX1VkwRkpMkJz6jU6nzIou819HHSgjt8JJE8xjII8pB87LTuF1CeKlt1QyBWhK1DzJJ5cxaWSaupBxwdJoHUAeeYNQUJDbhUUyspUElRiARhz8ZNnHcwAGK0Dk7/0WVayoxLbE5lYQOgxKgQBkPIWoO7yqC2qsoACAqEkfGhHrk6meU8o62bFLVxwDLHTyQ+hfBMnln7M7OVBtbT8JOAHGUYECZxSeYnkTz77Sl+pVGRgGxilCUIxISAtWQM98GOn+FnyRU+RYScDeiq4i3F5ZnQcunutQf4QKZYoB+Ev9BNpYipgE+QPha1b5yg0TKVgQoKwq6KCApPhMRZ1LY7TuS+6LleoEiqUlKgQUkDPDiEhRPiBbbXUVVeKcaEBDSRAnshRAzIHmc9OU277ub2cTLZUeGEAwQTnlMSQI1yB8rC9pdtah4YeLgSZyRlIGkmArn1i007lY7tKjvs5RKaTWIVGIJamCD/nR0terRLZymbTd7qhm64EKV0CQ6EpT5mTaxUtcCylwnLAFE/3ZtHL9fwXxryfP8A68qbE4FpC5PZOQIynMgmPYLIu0qcNSoGEwkaJgagz3+HObMdZvCCVhKGSoKggkxOKYPmQfZZWv7aP4Q4hxKQnCJkEznoT05j22K0vbbddmcnKD1bqu7XxtdARxZElMEnLLx1Pll52Pt1626dohRCiMUjIwQMgeWoHgnpYc1SYkOLXOUgQcyTp4j9+62ltBdYbESUDCoJzOUCRH4o05KsuuEpqDapN88XX+CUoveST3Xzz/k6bRvY2GnfjA4SY1nFn7gfM9bCF3viY4agokJCUnGQEjGpauzoSqU5n5Itu2jeCKdts5KKpjoBP7QPEGwO7m8biUkwJk+AzPutk0XNqHDex9H0WRR6ZPJ23KLc9IOF2VJySEKQEEkmEyJAJzkZAWz/YKqcAUHkLQo9lIUAPxSFAFXOQe+wamvl5IBaKm9IJQSDGpBB0MaEZ69LbWr7cZQ3iaVCMWBTasSVExrplIz115WWcs0ZOUUufk8RJS+pg2vAmAAMKQIAhIPxo658+6yvt2uK0nozTf8u3ZvvGtccQMbbSIElSEkFRJ558rLO2d4FNaUHQsU3/AC7fz23dO227J515Y/Jtu3b4OQhwQkD1eSpmfZlA7zYNtPeyHXMiAI5CBlkJ74sMqKREEwBlyMde6LZW20wSRMd9rKCUtRnbdaSjXorDstT/AOtn9JyyzspfaGi4VfJjmM5/ZPLnZ7uWqQNn6Q4QQatQTlMGXIjvy99k7a+gQurp2/VW5hDqk5TiVCcoicjynTXKxyJNULjdSs73jtw0HFN9oNqAgjMCBzGvn3WNbpn0rvZtSFBSeG7mPAWztXHSUR4hQFYDmpztmIByBynI6DnYpu1vJVTezbvBS2jhuBJGSiIEYoyP7xYxSjFIErnJtIn1S7hKjBIxETGU6wT1jlZtVts2KYSteMIiJyxgAQOcd/vtjrKBtmt4aUktPNqDiCTmUkHF1BkjPkZssOUSPhvClQRjjUT11087TcEy+tmj7IlaCVIUkaFWqZOknkbVXHaZ3x90OCmbTw22kKVEzJ9XETlM5Z9JtQ+H+CfbZ0icmOG2uxjdS8ipcfW2G0YMKUgjNRM9Zziwyp2OpkpbxVa0hSZTKARHXoPCwze9tlV0lU03Tu4EKaCiMCFScahPaSeQFkNW829TkmpkRpwmvqWLhF8iqcktig1OwlKsJArlIVIIOATIMjXnlZt2K2SRR06kIdU4HYViUIPqBIy8ALRWl3m3pnjqOUiWmpP+5anbpdqKisp6lVQ5jLawE9lIgYJjsgDWxjBR4BKUnyLrv8HthOFJrXe0YHo0agT17reXN09FGH4esYZH82IykHu5H3dRZPO9m8z/AO5Pd6Nr6lurW8q9VAn4UIGvo2fqT9FuddwpNjbQ7iKdwKLda4rlPCTAynLPvGdn3bTYZN4sNtKdU3wzIUlIM5RofbaJ/bVvMaVP/Da+pao70tp6mkapVU7vDKyrF2UmYSkjUGNTpY0jvMmgTde6+mpDiFYsF5GFJLSeoGcyNVDpYZUboKNQT93ud0NzOknMk5SJPKwRO8q8YyqPH0bX1Lek7y7wBgvDyab+pYbHUxjvLd4i7qJxxD6ng5wkiUgCAvECIPObGtmXkvUSW1ZiC2r9/Aiyj/Gupq6aoQ+7xEo4SkjCkQeIBPZA5W27FXjgWpsnJXaHiNfaPmtjzOpr7HoYE3if3DarhbLoBZ7LQSEqJOcThnPMAk+23q77ibS0pt9tCAsYiEmSIMBI5kARHnbQ7fCS6tpBUlwgJCiARlmSByjO3Z6gKgVCSpKCkAa5mVRPMjTy0m0HF4pKv32E1ua3AtXcaHMISguISo9onCYiQkznAyz7rDbvuSnUpxLbjofRJWJ+TOgVII5SBZgfQrCsuAtNpSlIKzC14cjkJiZyIztmSriNJDTZbIEJKxnh5ZgzmLGWXVs+fX+RVFIC1WyFOtKkBZNQgYlKUc/xVHSOg5WyUezTa1JIhCETjClZqM+qe4dQOYsfpqNppsNpTCuTh9XHmAVHU8z0J6W11FLwW0FCVLwowhSAFYjpHdpqbMs6XljV/kaV8W9Pp2ONU0sAgIQhtAxOKVClYdITHfGgz87YXniopSGwhsJJGcmSedtLqVy20clYUrfVyy0REZEwD4COdudTeKYQTg7ZKUhMlSYVz/G1HdYwhq3b77e+zBqpga+TCQOp+axi8t0zNUWaxypcbLjTCcKUAgENJSM5nPDNl6+X8TpA0Tl+33/NbffW8SsplpYaU2G0MsYQpsKObCFHM95Nq9O/Mw9VHyx+TY9uhpEqKFVziSBnLYHKcjoclfP0tnRuXoyQgV7kqMZtjUkADM5Ek5DnbzdG3F7VWLh8PCkE4jTymdMIIEYvosLe3q3m2vA5w0L1hTAB9/z21bGLzepTbv3ZttUDNHxlKS06XQspEknFlGnxzZde3W07lSt41awptYWocNIADeWHXQW0ObdVYuVqrxI4ynignAIiVctPijOwa4duLyqncCFNDmpRZTCR1PU93O3UmBWkF742Io6lsoNapAVHxAOcdwz0sd2Q2Eap3EVDbylpCSlIKAkRp9FuFc/WhsluoQVj5TKMJ9mY8ZNhGwO29ZUVwp6gowhK5SGwkgp8O+3OKbXsGM5JNJ88m2t3VtF5KlVKwrCuBgTzIJMzrmLLTe6uj4/H+yC8RVjjhZZnLnIEqAFgj++G8cR7bWRMeiTYid5VfEl1uefoUx/jZZSjHkpDFkycDBd+66nU+tTVYpSlIII4aSInOc+qhlM2bP4kD+tP5A/baQr3u3ikqAcZ01DKbUD+ONV8pP5As1onJSXIo7+v6cx/YD9Yq2W4rpp22Gl4Q444jEorWpIA0KQEjrln0tr37uRXsZT9z6TH+cXZMubaottlOkKxRqOWXcMrdO62OhV7jjtNs1TFtL7QwKygJORBIBBGmU8ulmfc3TYKes71g/7lpM7tipThGEqQVFUAyRPz6d1q5uerEuUtUpBMYxqII7GhtyvuB0k6IfcVB8IqGmcWELVBV0Gp9wNqveGzlKwhCWWmlE5KLqnFAjvCTmTn3DPwtMtnroU64gpeaZzyK3Eg+SZn22bb1vN6jUptasWMBQXAEmMynl3eVp5L7FYJXuANrUM8XFTpCEkdpAGST3WpW+4+govFf6KbTFTK3WlvqCQ2FEYlKCZPcMsXTLpam771egovFf6KbPHgEq1Khb2CuJh5tbjoW4sKwIbQoJ5A4pJA5xn00Jsz7QbB066ZTrZcQ8E4hiUDJHxVQI7sj7bIGyN/t05cx/HwxM5QcyI5wY5W331tviUUNShnl3e0+flZN9fAXHa7Od0fzVV+K1+sFvrDxQpKk6pMi3y53ApmqIPJr9aLebZOo+pHo9J9D+48XMw0pQqE+srXPnzFjNTRqcIKXltwIhMR3kyDNp9c17FlXVB9YfSO+zqLy9CpTasyk4SNBlqesdLCL17MXJjUFsjjU7PQwpaFOPLxT2lZkBUwAchpp329t0b+AqSnCnAnnDhgTh+SkST1t72Rr3VhXFKiAYBVr1zEDrYltHeXCaComSB9P0W6eKCvYgm2kwJWUj6WlFTUykBKWzMk6lU6e/nbsxcLgQlSnlNukycEQMXIAgjLSYswXU/jSoT6qsOfLIH6bL+1d8LZdSAvCIySNVE5Zdk5meUxE2ChBbpcnP3O9Lc/DKiXFuFQzKzPnZdvi7GqaXRJWT6ME5AnUgec+yzY7XhunS68cJwiRzJjQdTacXtein3CtWQ0SnoOn7TZpT0KkWx4lN21wYzbLtguaoj/AENP/wAu3bTY/V7AfCagPrcKUlmnhKdTDDYzPLMdLN0/cHW7afk9XVeuD4MtDq0oaQhPCGSVGPSYhoSpROfWLcd5brLgQtMEiCD3KGnnkfKy3WbScFTjbYlKFLSjPlORnWcrMFZsQtTKUrWArCDA5GB5Hpytqhq3swzUVTR3fX/6bYP/AMk/pLty2AvpDfERljUQUj5QGoHUjWLab2oVM7OtNq9YVJ059pcWn11XkWnAsjCUn2HT/CzP2BFWWp2/ASEEEFU4TETH0QRnYNsq4k39KNC2ufHCAbTqv2pdUsFKiQkQMzp0nKzVulqSu9GyUlPonNfDlYQvudKKX0k/fR21Hoo/PahsU1GtqOM2SlONUJEkEZgHUlPiYJzFp/VVKQtUZ9o/PbIac4ZChGZicx1Fpzhq5KrJp4O1QdSDMjLw5WrNpCanskERAyPlat4rUSaJTae5h34t/wAo0x/+OcvBwx3/ABvdadpUlTpxQQBoSg8o5pCrXjeFu5RXuofXUFkIQG4DePVZM5KB1UBpyspr3NU7eEqvFSQsSn0RAI6/zhEWLTbFTVEovK8Chfo4TlyAGZ55ZdPYLXXczcvwejfkkrWQpcmc8GnlMeINlpG5mlLiFG8phSThLQBMcvX5x0tUtmLgDDS4dLgdhQUUwYKcuZsaoVs/nm+61LzK0OJRxG04kLSkJkAjEkgd2n7m3m5bwUhCAFHDlKT2k659knD7jahV249peMGuWOGJV9z6CJy7WeXSbZ2NztMBh+yMkZ5sju/D7x7RZdLopKUdXl4EjbJuahKZBSQkJhQKUiYIBAEdYAyka2qu+F8JRRJ5KKwPJKfotivTdUxWLQBeBKwkgeiSTnnI7QjMHLOzjtjsKK8U4Lxb4BVogKxYkhPURpY06oCklJMgF7UqOOlIAEgTBw6840nw1sVbpmaeFYZA1UoSfflOXKzvU7omSsu/DlJShQSQWNCCBGausZjK3mu3Z0zqY+yESDlw8+R0xzy077JpkaPFx7tCjc9aXW6tZSEghqI1PpRrb9aiXfuhDbTiU1JPECIJaiAlQV8vnb59qBX3yPzR+vaGbFKT2RXp+ohGL1veyeW2Xdey2Tlmk6pOh/YbO/2oFffI/NH69v32oFffI/NH69peBk9DQ+qwvv8AgzXVtOyrU8MnkrL36WLXgpTjfouGszMLzT45c7YvtQq++R+aP17fRuhV98j80fr2bwsndfkhLLgff8Be52xTs+lcTiJKlqJABJ115dB0sJvvbOmT6iQ+saQOyP7x+ibeTuhV98j80fr2/fahV98j80fr2bw8nZAjkwLmX4YkXpe7lQvE4ZjQDJKR0A/c2x2of2oFffI/NH69v32oFffI/NH69p+Bk9DQuqwrh/gnlmi/dquGlFO3OPgM4lckgsoyHUkHXlY39qBX3yPzR+vbxfW6dTi1O/CUJHDbTm0THDaSgn1+eGbVxY5wTI5M2HJKNvZfcnAutsoCikYsj7e7yI9lny7b5FUyFT6RvJY/6vMD94m3kbsDwwTWtYZgK4RAnp6/4M+Rt3uDdtw3gtutaXkQpIRmRpPr9ecfPasVNPczyeKWN77nHbtom5WQMiapHzqm0sewmqUnEEISrNRzgIyJGWZkZDwm39AX1sSX6NFNxQkpdDmLBOhJiJ77TZe5CUlw3i1hn1iyYk/7S1mrIQnSoV00TGFx9BVgBPDCxOgEknU9qYkaD2MW55txd5oeWclIcgd0CD4WKHdGOAGjeLMAf1fU6/zmXre+zTsVsH8GeQ+moQ6gJKYSgjUAa4jEdIskotSTSKxnFwkpP7e5AEsKW7gTqpZA9vzc7Ol6bJhVMEoELbEoPyvlA/ja+Nmi7dypZqUqVWIJJJwcEyQcyAcZjIHPxsYRsok/++ZIOgwxGQJHr/vPWxadqjOqogJVkZ6G1ikWz1u40POkt17QxyQkN4j3mQ5pJ99nX7Xi/wCvT+QfrWoKA97O8CqoKlppjhYFNBZxt4u1jIyzHyRZSZ3vVyk6s5a/c+Q/3v2W1b/f6ax/Yf8AWq3W4Njm007QcDrq1pxqS3ACcWYBJI8NeRtOctJSKsGVG+GvCoHAPix9GK1J3YbXVFbTvrfwS2oJTgRhEYZ0k2n22OxTSWOOypfZ1QszykidQRHfZo3Hn7kq/wAcfoWMXasDQhu76rxk/wBGzGfoNfHtZ2YHdv7zTd6argtAlUlXAEYZyVGKQJAz7p6GyRsJdKH61sOAFI7UHQxoDa8ipbgoJT0IOnSDy8rLfuGq7EcG+28QZHwcHqGP/wCrVPehtnUULFMtgoCnFEKxpxD1QcsxGdoXt5c6aSudbbyRkpI6BWceRnyi1Y36f0Wi/HP6As1ujqVim1vfvAqAAp+0RMMaz4KzNiO0+86vp6hbaQzgyKcbGZBGepE8xbvun2bbKFVToBUFFKJ0TGqh+ESYnlHfZl23ulmppVg4SU5pVlIP7+63JN9wOST4Ad17z61y7q19Smw4wpgIKWwBC1EKkEkHIWU177LznJ1v8yj9lvN1Ji5r1H4dN+sNk65afiPoQc5PWNM4t10rG026KV9t28UUfEWUqccV6NQbRhSgetIGck6Tytq3e71a6rvFhh5xBbWVYgG0g5IURmM9QLY77ulBplJDKWyEDCUqOpiUwe/nH7LLO57/ACzSjoV/q12GOeoM4KJTN4u31ZSVpaYcSlGBCoLaVGTM5mwen3j3kpM8VM6wGUkx1OVs293/ACof7Jv6ba9mdqKVml4TjjrSmnMcIJBeCoJEjXtEpgkQB00SbfYriUatqwa/vavJJjio/NJ/Zah7DbV1FTddRUOqBdQXcJCQAMLYUnIZHM2jF9VCHXCtC1Ly7Sl+tMmQTnMCM5Nqjuy/yHV+L/6pNmhJvknlildAP7Zt4cnEZ6eiTb1fe9WsSvAw6ghsQtfDSQpXxsPcDlYXQUpxpw4pAJBThnIExmCLdKjYiGcbJJPNDkA9/aEDLw/ZZcuXS6R2DGpbyNF0b0bwcfZQpxBStxCT6JOilgH3GzLvS2zqqSpQ0wpIbUziUFNpVJKlA69wGVpzcVPhqWQdUvtj2OCzVvpV93tD/QJ/TXZ4ttEJbNowsbfVqkCVMhJOnAREjnp329MbxaxOaVNJOejKB9FvWz9c21Sn0yEK7WSkJUcRyQcxICT2umeZzsCqyOKsghUq1AAB5EgDISRMd9pRnJyaL5FFY00tymXNtjUuXbVvrWkuNLAQcAAg4eWh9Y2W29vaoJMlqOY4KIyHh0AFtOzZ/kWv/tE/9uyvRNhTiUnQnSYnnB7jEWu3UbIR3aTNad5dTIBSzBIGTKOZ10s07K7aVLlUyyVICFr7QS2kciTpZYv26WlNkpQ22UfGRMymCRHMW47E3oDeFIgEyXRJ7oNo4puS3NPUKCa0qg1tPvEqmat8BbYS04tKSppJIAUQM4my2re5UZEcHP8A0CJifDqAbc9sHELr6xCubrg/3jZduLZRw4VvHAlWSRhxKPfGiU5an2G1pvYzxW49XVvNqVgrSWkq5wygH5u62z7aFb/WI/NpsCcuJttClNNgQkSvGoqV1y0H+Fh9kxz1q0GcXF0xj39n7uY/sB+sXYfcW0ym2EofQZSkBtWYJTBAJ7hMAwdLNm9kBquYqFtBxIawieRxKOWoBgzmDbI+zS3i1jBKFIByTkpPOFagg8vcbLkqWxWHlpihfV/rcQW2wQ2TJicssx9E2oW5L+iVf44/QsBr2KOkZKSMSiDAObhzHLy9bICzRughVNVKSAApYiNPU95zs0NtgT3tkPu29k06g5iIUnQDM/v52dbs2qbW2FKJxEEkYuYOXz2G3WoR8AqaZCloXJURBwxqCIMzEEGCCbLW0lCmnqlttqUGxGUzEpCiPfZZwU+R4T0sHX3eTtQ6p1wypWvSAIAHcLW/fkfuah/GV+gLKF8oTS03ApG4VUEN4vWUcXUnqPITZ53005DFE4prissrJeSCQcJSEnQz58spytSrRJunYgbJ7YIY9A4spRKlAp1CjAjn3+Em3S+tuG1LhLh7STinSZGEeAzIMnXWwbbLZhltPGpHQpowcBnEjFEZnJacxzkd+thuy2y6ag8R51KGUmD8tRAkpQIPI+sch32Twlq1WHxNqoaaduLmvSNCulI/OG0/p0qxiMjMDlajlbZui9VsNcOm4tOlmSSpQS5ClGTzOf8A9WnHQg2pVKjk73Dbta/wXApSkJQYCQfjZTHdnyyzts3NH+WKXxX+rXYdfDS1MplZMHtjCBBy1y8Bn0sV3Qoi+KT8Zf6pdlhwGY0b5novSB/Utn3qsnvVCOEEPIUVQFoWggE4jmFAjSBEj5Iy1NmjfgqL1/2DfzrstUTCX1tNOK4aUqAUQJOE6wADoeXPHbpJXYsW6oGioJgJ7KRoNfMnmbWbdov+Qqw97/6pNpZtNdLVM4OC4paFA+tEjlyyI5+7lal7t1xs9XHp8I/UixjTVoEr4YqJfISFBZRhgkggZcwZyI7jlY2NpWuASV4RhymJ8haav3Y87TGpUoFsEHhg5gEwFEdO85233ZdeEBS81d+QSOonTLU2hmhGVNlMGr6UFLiI+EU0THGb1B+WnrZ53q04+GpUUpUosgIxCYwqUTkTh+MPWB0tPbuviaqnSkwnjtCYzPpE6dB7/DSz3vmqcFbSnlAxZ/FOIHLuGflbRBf+iE6i/K7AjGy5q+2HQycaG4UAUnsJVyjPtDIZGO63ZqiTTqU0U40IUsKUopIyJElJHdM8rMOyKGy0S4Uwh1ShI0wpQMXlHvsmbRXmFcYpM8Vxw+LaVFR8jIHnYpLUxW3pQ3ssRc1eEBKcS0aTzKNZJgxGlpqqsWysLQVLUlUGTHkIzMg9RZ8cqcWzl4KmSSgnKBJLcgdw08rTW7VQlIHyRn0Izn5zaWR6d0acEFPZh2vvIvhSENFtKomVqMnI/G00FtmwN0xeVKpJMJczChBHZyzGRmZysMueqBxpc9bEM8QSAIyMGSrPKB0tq2Nv1w3zSNpJSguAKSYM9knWPDSLTjrcthpqCjut/wDZx2yupXw6tcWpKEcd0jEc1ds6AfTblcFUCtSAtWMJASD8YDOADzzOWsHK3DbSuCL1qgoZcdzPLLtn2jn7bY65glSVtEBUgAkiMzGvdIPhYyviXcSFPePK/Iyu4nQJ0GcYsj3kWy/Bz0sGu6sWy6tpxckE8/jDWJzz18fGxf7JeFrQSiqRLI3N2V/eHsS7XFJS+hptCcwpKjmCSTkdIj2HrYFcG7ddMlxXwtoh3CmcCgMgZ1Pfao1CQUkESCIIPPutjbom8MYExIMYRE9YsdKDqdUS6991K33lOfDWBiIyg9AI9bws7bA7IOXew40t1LmJeIFKSIyg6nrnY2i7GgR6JvLTsJy8Msrb7dpSC5Nqic3xu84tW2sPtpWlBTBQSTJBB15YVWVL23MKfddd+H04k5jCcoAGfa6IPsNrK7TJLmIpSVZZwJ9utub12tTPDROs4B49OpPtsaS2BbJuN1zi104FYypTBQojCcykQY7WWlnra+4PhVOWisIEEEmYzECY1HdYjS0LaSCltAInMJAOfrcufPrbRVIBTBAI6GxByR+8t0KixwDWsJUlIkqSZASE5+tlIAtzubdBwm1INcwSFEkwREgRPa/BNqy/QNqgltBJGZKQSdO63lF1swPRN5Z+onXrprbgCYN3CXLrXQIqGwSlmVpTiEoViJKcQ9Yg87Jx3FoQqFXk0CkiQWO+ObvW1to6VCJwJSmdcIAnXp4m3lygbJJLaJOvZGefPK3MN0SBzc+haVJ+yLPayzbORAIyTxstDy0GViOxG5z4LWM1Sa1DwZUqUpZIklBEYuIY9YHS1NNC2Bk2j8kdD3W707KUyEgDPkIsEkuAuTfJP9vd0/2QqfhHwkNANpTBbxeqVGZxj5XTlZZa3PtCCbwbOR/zWoAzn0nQi1qWkEEHMHlbGbua/q0a/JHd3W6rAm0Sx3dCHUJZF4NmDI9HiJ119LJgE2btnt3ppbsqaHjBRfDo4mCMPEbCPVxGYidRNmVikQlQKUJB6hIGoz+a263JJcHOTfJKRudKENs/DE4eimZKikynPHomchr32xVm6lLqSlN4tJAML9H0zw/zogCJju7rV95sGCQDGkjTllbOuibOZQiYOeEWGhXYynJRcexJbo3FEPNPJr0LS06lcJYOeBQVE8U9NbMu8Hd39kKlpfwlLRwFAQWiqclSZxDkr3WfKZoJEJAAnQCLeX2UlSSQCRoSMx4WYQRbn2SaYpl07lWhalFQKgnDBV2cgVHmk2XftVtkKP2RZ7SShMtwRmcR/nRJk/NarOXe3n6NGevZHQ91vxoW8vRoy/BH7O8+2wOEyl3f47qqKIVKVcYj0qW8kwUGMOPM9nqNe6ywxuVDUqVXtwjsmWSACeyAfScybWKnZSkQkBIk5ARb4phMnsjPM5DPTX2D2CwlFS5GjJx4I5Sbp2wsLF5MyBAOADXxd1/fKxG4d0ATeKK5NahwNuBRSlrU4R8biESQQZjnamJoW/kI1PxR+zuHsFutK0lI7IA8BHIW5RS4DKbm7ZI9qtyHwiqdeVXIb4zqlpQWCYxK0niCYkCYFsY3Nob9Gq8mZTAgswe4H0ueo8ja01LKVeskGNJANuS6VBIOBMzrAn98h7Lc0nsxU6doiaNxKCoFN6NqJOQ4cnPIRDs62I/aCd//ACCf/wBc/wDltWk0aARCEiIjsjlpbVY0dZ//2Q=="/>
          <p:cNvSpPr>
            <a:spLocks noChangeAspect="1" noChangeArrowheads="1"/>
          </p:cNvSpPr>
          <p:nvPr/>
        </p:nvSpPr>
        <p:spPr bwMode="auto">
          <a:xfrm>
            <a:off x="63500" y="-922338"/>
            <a:ext cx="2371725" cy="192405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8678" name="AutoShape 6" descr="data:image/jpeg;base64,/9j/4AAQSkZJRgABAQAAAQABAAD/2wCEAAkGBhQSERQUExQWFRUWGR0aGBgXFxwdHRwfHhwiHRoaGyAgHiYeHB8jHhocHy8gJCcpLCwtGiAxNTAqNSYsLCkBCQoKDgwOGg8PGiwkHyQsLCwsLCwsLCwsLCwsLDAsLCwsLCwsLCwsLCwsLCwsLCwsLCwsLCwsLCwsKSwsLCwsLP/AABEIAMoA+QMBIgACEQEDEQH/xAAcAAADAQEBAQEBAAAAAAAAAAAFBgcEAwIBAAj/xABXEAABAwEFBQQEBgwJCwQDAAABAgMRBAAFEiExBgcTQVEiYXGBIzKRoRRCUrHB0hUXJFRicpKTsrPR8AgWJTM0U3OC4TVDY3SDoqO0wsPTJkRk8VWU4v/EABoBAAMBAQEBAAAAAAAAAAAAAAECAwQABQb/xAAuEQACAgEDAgUEAQQDAAAAAAAAAQIRAxIhMQRBEyJRYYEycaHw0QWRscEUI1L/2gAMAwEAAhEDEQA/ADG/jaOppPgfwd9xnHxcWBUTHDifCT7bCN3aqytZLzt4VKu0UhCHsITHNZgmTqEiMoJ1t3/hHD+g/wC2/wC3bPulvpLdEWkBJc4qyrEqNQMJPiBA8DZG0VSenY8bYUl6UqS43X1CklUBIWTEnITrPLPW3zdVtdWP/D+NUuucOlUtGJU4VCYUO+zTel7JdQpCgPiqyMjJUgj+8n3WTN2hSX74KIwmneKY0jEqI7oskHvyF/TuhVu7b29XlpQmsqCTAABBJJ0AEamzd8Cv3BiNetKuSCuT5kJgHzNu+6O6WRSNvYUlyXCVcwckAfkj3nrZxrq5CZOcDU8rUuuWLd7JEeRt5erb6Wnax8ELSlSSodR3ZiLNO9vbStpr0caYqXW2whshKSIBKZPLnZQ2ufQu8UlEZKbB8Qr9kCzNvPqUNbQpdcGJCCwpQiZAAJy5+FigSQc2Uuy+XgHH6t5CSMklYB/vQJH4uvWNLfdqrtvenQp1qvdWlOZQFZgc4kZx4zZvp9rGigFspKMsJBMKnpAjMzrYRtftW2KcqnUZDqeQ9uX/ANWRNXyNv6Cm7tlW/Ydh74U6HVVTiCuRJSG5CdNJztv2cN6P4SusfRjBKMSgJiMWWEnmI0mDYZcFMld20KV6fDnDHIkNSPKRag3k+ltCHf6shWXScKgfEE+cWehNVC1e933uygrTWuuQMwCAfLK2ndZtJVP1TqH33HAllRCVHQhSADprmfbZjvXaNlKCMQkjTxFl7d4lP2SqFJiFU6jl1xom3UBXW4g3btdez6kNtVT6nFaAKHmSSIAHWzxT3Be5blV4O44+WMI7h2ZPjkLK+6StbQ48V+vw04J6T2gO+cNqhVbSJTGQIMSQTlOmo0Npya4bLfZEgvzam9qRwoeq3wYJScQhQ6gxB+ixvfTtpW0te23T1LjSDToUUpMCSpcnxyHst53o1iXKdIMYsZKe4BJCh702Hb8cP2Ypsfq8BnF4cRc+6zpiSRr2Zrb0qmwo19QmcySrIDkIiSYztr2g+ylOjiN3i+4BmoGAQOo1mzAxWJbakR21GI59PcPdYFtDtLDShkSoZRPhzAtBTafJXTqXGxzp9sK03I698Jd4oq0oC5GIJwAlOmk52HXTeV+VAxtv1BR8pS0pB8CqJ8reWIFwuk6fDm58OGJtT7qvWncaQptacEdmDAgZR3R07rXboiIlUb7QifhL2WvpEe7rbpuw2trXr0bZfqHXEYXMSFkRISSOXI2bb9vAJScKhoc/D9415iyRu4/y62eZbcJ8cB+iLCMt6Ge6ujZt9tPXJvhymp6lxtKlNJQkKASCttHd1JNmimuqqSkY6+pcVzhSUj2BJPvsibyKdRvp8oJCgpkpI5ENN5+UTZta2uUCApMZgTPMmPeeYnnZZyp0dGLkrQF2rqbwpkKWi8HoGeBShMHmDGcHkc4syXBtBUL2ddqFPLLwDsOE9oQuBn3DKyft7fDDrKk6KGWE5KxeH02ObNn/ANKP+D36yzxvuLIH7K39eFSv+luhKc1H1jHcIzPPMjSx3aesrm5wvujIEKRmnMayB7j32UdgUEkw4kJVONAWoLA0ByIGZnUHQWanL64SEtOKKS2o4VhaQVI6QvI6jLMZeFs88y16UaIYnp1CxsvtnXKvCmacq3FpU8hKk4gQQVZjS19m3817NvJVfFOpJxA1KCDATPaHISLf0pbUZXyR/wDhBUKnTQhMD+ekqMAfzfn7LT67adygCnULnGjCpQEgZjLoOsnpaw7130oNMSlJVDgE8s0THutKrqqodWhZgKScJ0nqmNO+B5DlbLl1X7GnE46a7nGuvuofC3MSQgwiRliCZ9XU5yffY5ulbH8pRnNGuy9TupW2sTmhWIf3tY6Z2Y9zJl68QR2TSnLzINuxqmwzacEKmylZW0qZbADS9UrMCYiRzB7x0zs83hKmSQMyhOc6ZT169OgssPPoS7w0AYMjHl/hbW46tScOOEDUc4jly52nkmppPgZQcGJdK3LrZPy0/pC1D3qbPPVV8PBoAw23MqGXZ5j1vdZTqSVPNpRkApOFIOoChM9SZ9lqfteoKvoBJKVICMR/Bw4leWD5raVPbYm8bun6Cndt9v0xbpAgqW2koCIkknORz750jXrYfftwVQGJ0AgdCAJPsk2dqK9Sht+oAGJS8KCcynu8vosvrrg4tTj54gScMKjtFQCghPIZCZAgAE+Kqk9luFRco6pPZGOoqFNXNSqGSk1rh/4dt93bwwooSpJIgBSNZ7STkTly5ka247S003RThICfuxzITH81yk/TZeuxkIjCTizz/fOxnPSJjx6+OBtYWwtoFTsYcSVADtYpIGY9blEZWNbrVg1jsGfudefgtA552mt4UuIlXFAUTMAc+vZs57jklNY8kkH7nWcvx27Tw83ZXMnXHAh3Pdb8pebSRw4UnvIjIdfp052YU7V1VVCEpyxYlGMh7co7tbcLjqyHjB01BkzCRB11E6jvsWr6stsEpJSQUgkGDESY6HLX9tnk03uGMXTYvbSU7mfEUFnDynLLQiABrMefOxrffdinr0ZAKUj4M2MSjAHaXYDSsB1pWIkwFQJOvMnv/abUbefQoXVIxTPAQAZOWauWhsHkUE2zpY3LT72KN2XXUU7MF7ihMFKI08DMnLlYdXXkt8mQYGsDTu0nrbts9UrSpSMXZ7WXIRoR0z5aRbXerygyrCYUY7XcQJ8zOtl21o7fQ0dFiLge/wBdR+rFh9zbStNU6W145AVE+rJMkAT4e+xJlgHZ9zFkDWIVHdw9PdZK4zZdBgEIA56nkI0tScVNUyULiw7fd5OMhsIUohTYJSok4T5/Me6xDc5UFV8NFRJJQ7M/iGyzX12IGc1HWzJuaIN8MxyQ7n/cNmxqkJkdvY0bzqxLd9VKllUJ4RGHrwURrlbLSVpFMX3lAAn0aE5KWqATI5ADInTXI6W973GQu+KhIzKi0COnoW8/Z81gdW+haiSQlA7KR3dw5k6/3rLOnJIrjToGXvfi314nAAqTBA5EzB6j5rV7ZUzso94PfrLRy84MEJgTlMad9rLsc0f4qup5nij/AIlqx3IzVE2u2qW0ttSCApKgQoz4EETBT1+ez5tGtt5nhYg4tUEkQYPLwPQWWKO6pUqOXP6SdBYqt5DKRmJ+fy1Pzd9snURTkmuUbelXlergF7LXKtq8qOcxx0afjDW39ITaDbO1k3hSAnCVOoITziRmf2C15toxttbmXPGMZeUWNudjG64NqcdW0GAs9gAzMEzPTDy62RTutoM/ux1MZnsJyPjBHPkc+U26b/r/AKmmVRCnfdZxh7Fw1qTMcOJjWJPttn2R2ZvB5oOVV41iMQBShDypggEEqJMa6RZ6RG6OqN0lE0Z+GvALTzSganDpE692XOzNsVuzYpC860+44KhotnElIgHmIGvjac7WPVjDbrjFfW+hc4bqHHlEj5KwREpI+fusR3V7S1T1Neynah5wt04U2VuKUUHC7mmTkchmOgsKQbdBus3TUbbxK6moxKAyCUHKYAACfG3dvd9RFBKap0pBgmEQCctSkD39Otpvd20t4vupabq6lS1GAOKrzJzyAGdqRd+z9QUEm8qtahIJDhwgjUROcHLWyOEOKHWST7ni7d0tG66HW6p5ZRnoiM5/Bs13vsI0++6+XFpU6gIOEJyEAEiRqQItMK6pr6WqZQutecQtxEEOL0xiUqBPT6bFNu75qReT7TVS82AlvAhC1AElKZgDxnvs1RSs65N1YcqdjaTgtNqqXglXbCoTzHxiEwPO2Ok3YUS3cKKp9StcMJyyBk9nKRFhtPdd4hIU9WvonRCXFKV55wPfbBXV9Y3mmtqFRqFOKB+fP3WCcbD5nHTew63tu6pxSIYdfeCEOqdCgEzJRmkwmICQT5WDt7trvkAVb2sRAz7j2dPdnbTT3/UJuUPcZZd42HGqFGMcR2geWVlsbb1v3wr8hr/x2nlnCLqSK4cOSUbgxnVsPQ5j4U4kpkeqnKNYBTnYpsjsnT01QtbVQ46pTakELA0xJJVOEGZA58zZE/jtW/fB/Ntf+Pv99vydt60aVCh4Ia+paUcuKO6RZ9NnkqbX78Bmg3e3egqIq3jiGYKBlpB9TLWPONbbarYGjeQpAqnflHClM5QI9X8IZfsNlr+PFb98K/Ia+pb4duKz74P5DX1LN4+P0B/xs1Va/fgLU+7SgbxIFY9mTMpTlkQfidQfOzptFsK3VuBxbi0kICITh0E55jXO00G3NZ98H8hr6lvf8e6775V+Q39SwllxS5QV0+famtv30DbO7KiaTxPhT+FzEkEpHn8SRoTnbU5u7onDwxUukqMAAJPUfJ0lBz6+Vlkbb1oyFQr8hr6lvg22rfvg/m2v/HbvGxc0d/xs3qv34HhzdOyqgVRF97ApwOY+xikCI9WI8rLT24Gjagmpqe0QMg2fP1dABM2Hfx7rvvlf5Df1LB9qtqK5VeGmqp5JWingJcUkYlstkmBkJUokwOdrY8sZ8GfLgnCnJ8jDR7laB5WFFZUqJAMwiCDMQcH4JNmzZTdNT0FQh9t11SkBQAVhg4hBJgA2D7PlZccZVU1TimkIK1qeczK5IAAWAMhOnMZ62X94Cq2kAeZranhqOEpLyzhPKDOhg6/TZ9SbogvQbdsd1lM/UO1jr7yCvDIRggQgNiJE6DrzsDe3QUDayldY+DAOYREGTl2eiST4Wy3htJVfxcYfFQ8HjUlJcC1YyJXkVTMZD2WR6bbKvORrKg/7VX7bHYZauw/K3P3e4QgVlQSpUQEo1kjPsd3PSLUC59hW6e71UKXFqQrF2zhxdpWI6CNe60ppqmtUmTX1MkTk6qM9OfhYzuzvirXeIbfqHXEhK+ytalAkDIwbHgTVq7jPW7s2EjEXngJ0SE6kxkMPU62GNbAUEgiqcJJjRJkzEernnZG2fvW8KuoUgVtQlKTKjxlSBPLPXKzreqlMtomoqoUpKCv4Q5iSVSArXDExOXOytRHUpLhhWh3QsN1LVTx3lKbWlYBwQcJkAwmYs+4bfzZfW0tcw8438NqTg0JdVpEjn32oX2bf/rnPyzZ0K7btgH+En61B4P8AztWctl77Q/Ssug5LQn2xBHiCCPKyv/CCoXHXaBLaFLVD2SRPNrXp42XtkLirKKFrVDeIEtTOZ7M9xiRlYN0gJW6GPeFwW2KpYJx1ISmMo7OQIjwOdgO6JEUt8/6qP0XrZNuqnilGBpKUpyGHXnke+Z87Ft11KpLF8JUlST8FGRBBzS91ssXe48o1sDd1jiU1Dylahvs/lCfoFqTdz4Yp0NqVJA9fKFEkknImCTJ9tondL6mHkL0gjF3jmCOhs1XptalbSkttjGSIjkBoPaPCyybT2DGKa3N21FeHKmmAP+fQfIKAn2lVmV6iQvaGoUsTw2kqTPXAhM+wm0yoKqahjEDPFb5z8ceyzXvAvZymvpx1r1glvLkoFAlJ8bO+Be4y7Q1YkBSlAEwcPL8EZZqnwE2VL2oFt8QISSMMkzigHUnvHdb9S166xx1SlYRGEIkHCdZI8TqOkcrBbx2gqioIWMOeeeEqjvnTwtkSm5bGhUo7jqB/IA/t/wDrsnWclf5AH9uP07Jtk6n6vg29F9D+5+top6Iqz0HXr4W1XLdBeUMspgd56WcbvoSxj4gRhIiMjmDllmOtsc5xxxcpFsmXTshba2VcU2haAClZjXMdrDJ7ucixNGybKXlqxS2hJIbVqTyk/J59ZixG8LzQ2gyRw8h2RoScsh3m06vG/wB59xfCUUpQhXq6qSMyT7vIWzYsubqG9HlS7/vc8/N1Hhq5B9WxiQ04SriOEHhJSdOYKupIyjTPnyC3lcztKhCnFJxL0b1IEaqOiToIz91uuzO0awuHTOIHCtUAADM8oJA/fq8/Y5hwAuNpdI0Kpge/PzsMvUZOnnpy7r1Q+LqNa1RJyxUBXj0t1tqv/Z+oS4t0MhtoHslGAJCR3Az7bD6d/EO/nbYmpLVE3wnqR1ti2hfDd6oX8lulPsp2rbbDtpacu3qlsEAqapwJ6/Bm8vO2zpe5k63iPyU27K1hhTi8RLj2EqGUAJThTn4WBbz79bXScMDtqWnmDkO1Mjy9tvNDdxYw8UBSTAxKgiRp7IyNhe2lEp2nS4lKQGiSrqeQA1mBn4WZTbyUY/Dio6jvXj/0tT/60f0nLKly3XjGJSgkTAJzJPQDnZvqGlL2YpwkEn4UdPxnLLFzXn8FdQKhCgEJUU6jtHQ8p0I6Z2vkvsLjq9wpUoUlMpdDqBEpiCmBEz9GWlmbdin+UUf2a/mFlq9tpGXey0T2wCpR1zUJBnPITZg3UZV6B0Qv2QCPni08dt7lciWnYRdnL5+DVmMnsqUUr8CdfIx77Va+EtvsKbUvDijPoQcQPum0TqGjiUe8/PZlufbBTDPDIxxME5x3eyBauRPmJnhXDMO1tSHKl1STI0nrCQCfaLUWbSapqCsqUfjSbVm1EthWFd79Uwh2jD0gqDoSZgDNuZ8chZEu/aIgutLl1AMAEnSAQUnODmPMZWr22u7ynvThcdbqeFiCeGpInHhmcSFfJGkWVvtVXew4Ul2rKjh+QqSchENa5Z9MpiRZJJ8oeElxIRnsKXn4UVFDKXacLgxi9eYHaKTmB3HxsS3PY1M3w4slRLIEnmQlw/SNLN7G7ShedSUvVWJLeH4oBTAkGWtfSDL3ZGxzZjdrT0IqA048oVCQlfEUkxAUJTCBB7R1nQWKQraZCElKmgpWZJyJH0+Gtu1KwhKCcwe4xy1yE9TytVKvc/QtpQFOVMFQAhbWp6+j0tyqt3dAjE2pyryyywn8LUNHrzzsulsNoQNmQHXWpySlSCYykhQj5psX3qvxejoTkShuTz9Ue6zzce6qjbCXGnKkjEFALKRmlUwRwwdRbRtZu1pap1dU8t8KwgENqQBAyEYkH57Gm7HjOMar5IWy+UkFOoy8Rr89uNU9JxjzHO1bO627whK+JWEKJ0LZI5HFDeQ52+J3U3ataQHasqVpmkA6iSS1HL6bFI6U090YLvVOzqSNPhGX5dl2jpS4tKE6qMftPkM7UHajZlugujgNKWpAeSqXCCqVKk5gAe6wLYe7pxunl2E/Or6B52xZ1c0vY3dNOsTl7h27rqSlIT2glPqxzOuZ687aKxRjVHvtwr2V4SWzB0/wPz98W8qqWsIkEqzBHQjUfTlbw/6njnqi+UJduxD2uePFaEpAJJJTiEchMnTtW4bKXi0hYQvCg4YUpRgGBBEzkSevOczlB7amkASlagEN5pUIkwqCTA1gpE9AT0spVdyqygFR0kET3YgefQ8xBPK2vpZQyYFB7Hn9Sn4l/wBv34Or9S2X8KCS00XCCMxhg6dkGMRAE9eetnTZSoxUrRUVThg9k8jH0WS6G78IlUpgjJJClKJPZTIGWcQnWZM5WoVzU4aZQlRKFJHag5Sc1QPEnK2f+ouOhQjvv+/3sfpFV/v7wcb/ALpbfahbqm8JkGJTP4Qyn22n1SwWXSMQUAYlJkEfR4HMWeNq73U22G0CXHORGaR3jTujnn0smKoFFCnFmBMYj8ZWuEDmep5c+U0/p0Z+Fvx2PRg6Z2Bt62uutKX0vmDibpxM5pIp24BHLISDbPSK7MdLUZ/d/SOtJeecqR8IZZxhspwgttIAKRwyqYT3znlGnq9PFu0Hqcmhxl9xKodqglHDfRxERBgDFGeWeRgmf2zbPtJeQLaWWgOEUhUxGLFKx5Z6dRZ6+1ld8Eh2rMRIlIOcxkWhlkfHQSTFvp3e3cUoTxavsiE9nOMyB/M6CY7tLaFjZneXDqtcAu52R/F9hIyHwhcd/aXlZCdrWnVpD0qwqgJUeveIKSCM84ORtd0bvGBRIow48G0OcQKxJxySTBOCI7R5WVKjc5QOOLxO1mJMkwpoTAnL0WZ9+RtVqzLqVt9vQnNYywjJDSEjnOZ9pk2Yt0NUDeTYT6pbWR3ZCzIrdrdy0wp6tHLMCdQAT6HUz8/Qwd2O3ZUlI6iqYW+VYDAcUgiFAagIBnztyVcit+hDtpKdKFhSMsyCO+bcahCQDCR83zqta753QUSkFa11MJlXZW3PXKW7Cl7s7uIHpazMTonIaf1OkmLBJ1uUlKLk2iP1QHClMaZ6d4/ZapwbGafcnQOtyHavCZGakJPsLI+azR/ENj5bv5SfqWdE20xG3xbaVlHVtIpn1NJUyFEBKDJxqE9pJOgFhWzW014vNfCH69xDRWG0JS21jWskAAejOUnpyOkW47/x93Mf6uP1i7bNjbvbcpaB1TkBjiLwRkVFShiPeMv3NkYEG7+N4NtlbVe7iA9VaWiMs4kNj5rb9020dTVU9SqodLikLASSlIgYJjspHPrbBtFfCMCgFAiDp4f4R7elv25RzFT1p6uz7UTZkDsJl1bd3pUPJaTWLE5k8NrIDUxgs6USbwcWtsXk4VN4So8FqBiBKRGHXKddLTfZB4NVKcWWJJTJ06j3iPO1ZuNCGlPulc8YpVJEQAmAPCLdJpPcO/ZCZtFtTedI8W1VilCJCuG2JH5GuVmDfVtdVUTNGqmeLRcKwshKDMJSR6yT1OllHeBWcSqy+KgD2kn5iLGP4Q6Zp6D8Zf6KbHsABbF7bXpWOr4letDLSCtxQQzMZ5D0fcfZZ6vB+qNOlbVdUNrUgKGNLKtRIChwh7otK92tOHE1jJcCC62hIP8Aez6agx52pW0t9tttKIVkkcvYAO+yt70GhPoNqa6pRWM1jynOFwyAUoEK4oBIKUiZHz2o2zFDgpGhHrDEf7xn5otI9maguCvcOqktH/ijLytdW2cDSRE4UAQOcDQey2bL9d+xtxP/AK69/wDQHvF5KIC1wVQEAGFeB6j9kWFXg9w3NB2k6g5GOnQjI203hfqQUKfYLSSThUs4iPHCMvHMZ2XNpb0CnAlpSSlJBkHmRn3R52pGKlWtbP8Afhrn8medtPTytwswjiKOL1iOswnQx3Eg+3PSLBanZUFSksrLaM+yUhaeykqMBWmmUHWLaGq9KEpUgntSc4lKhly+Krp3c4BPK8W1rKCjslKVJJCgIx9hUnoQco1npnbw8vTZOn6qrqL3vs/j9opCUM0Kl2+TTdFwpbXiWourGQUqABOsAZA9+Zzt3vK+w2FFeYEhv8IjIjwB1PSRrricqOCylBOEoSAYOYGgAOhUrkRl2SeVly8albp4ikkJHZEA4RGiQdPptlxY8jyuUnfKv+PT4PW6HoY5nvtBfn2DuzdQ8VLeCQpxwlIUclQBmlHTKM8gBOY54qykz4lQ5hSnstoHaUoAxDYmImZWTEzqcrdLiUcDXDC1rAJjPDmZOWpERlkO+La65oOun0SlvqElKT2UDqtWefcIA5nO3v4/oUfTsYs7XjSlHi/7fqF3ECs4U4EnQTJ8zzPs8LbNqd4FfTPhlipU22hljCkJbIEsNqOqCdSTrzt8rKENwQtC8yDgJMEcjlHPlNl/b3+mH+xpv+Wbs+HaTJdS04Rr3OrW9K91KgVayT0baP8A27dkb0b151i/Dhtf+OzHcuwCG6dLrq1hyAYQUgCfi9oEE8pP0WX9rrjYaRjbKg4TK0lYWDJ1mBrr9Frqe9GNx22HSt23rU7PM1QqFCoVUFBcwokpleUYcPIcuVli5Nsb8rF4GKlazqTgZASOqiUQBbZV57LU/wDrZ/ScsQ3JLSgVWIgH0cT/AH7UEOF7VW0TDZcNQtSBrCWcQHUpwTHhPlbbuq23r6m8EtVNQpxBQslJQ2MwBGaUA++zxfle2GiSQpMHFoRA1B/Zab7pzN7pOkodMeMW5LY6zJUbybxBVFSswTACG+v4ltLW1F9rwlLygFILglLQ7I1+JrlpZTS7Dk9Fz7Da9MYeECIjDaKs05KjWxJXN416JBxVDiFATBQ3MRIP83Z//jPVf1qvYj6tpptY/wAR9ZGgkWecNmi2LNKkZd8VwOVV4MJbwj0ABKlQP5xfmfIGyo3XJuxSqZwcX1VkwRkpMkJz6jU6nzIou819HHSgjt8JJE8xjII8pB87LTuF1CeKlt1QyBWhK1DzJJ5cxaWSaupBxwdJoHUAeeYNQUJDbhUUyspUElRiARhz8ZNnHcwAGK0Dk7/0WVayoxLbE5lYQOgxKgQBkPIWoO7yqC2qsoACAqEkfGhHrk6meU8o62bFLVxwDLHTyQ+hfBMnln7M7OVBtbT8JOAHGUYECZxSeYnkTz77Sl+pVGRgGxilCUIxISAtWQM98GOn+FnyRU+RYScDeiq4i3F5ZnQcunutQf4QKZYoB+Ev9BNpYipgE+QPha1b5yg0TKVgQoKwq6KCApPhMRZ1LY7TuS+6LleoEiqUlKgQUkDPDiEhRPiBbbXUVVeKcaEBDSRAnshRAzIHmc9OU277ub2cTLZUeGEAwQTnlMSQI1yB8rC9pdtah4YeLgSZyRlIGkmArn1i007lY7tKjvs5RKaTWIVGIJamCD/nR0terRLZymbTd7qhm64EKV0CQ6EpT5mTaxUtcCylwnLAFE/3ZtHL9fwXxryfP8A68qbE4FpC5PZOQIynMgmPYLIu0qcNSoGEwkaJgagz3+HObMdZvCCVhKGSoKggkxOKYPmQfZZWv7aP4Q4hxKQnCJkEznoT05j22K0vbbddmcnKD1bqu7XxtdARxZElMEnLLx1Pll52Pt1626dohRCiMUjIwQMgeWoHgnpYc1SYkOLXOUgQcyTp4j9+62ltBdYbESUDCoJzOUCRH4o05KsuuEpqDapN88XX+CUoveST3Xzz/k6bRvY2GnfjA4SY1nFn7gfM9bCF3viY4agokJCUnGQEjGpauzoSqU5n5Itu2jeCKdts5KKpjoBP7QPEGwO7m8biUkwJk+AzPutk0XNqHDex9H0WRR6ZPJ23KLc9IOF2VJySEKQEEkmEyJAJzkZAWz/YKqcAUHkLQo9lIUAPxSFAFXOQe+wamvl5IBaKm9IJQSDGpBB0MaEZ69LbWr7cZQ3iaVCMWBTasSVExrplIz115WWcs0ZOUUufk8RJS+pg2vAmAAMKQIAhIPxo658+6yvt2uK0nozTf8u3ZvvGtccQMbbSIElSEkFRJ558rLO2d4FNaUHQsU3/AC7fz23dO227J515Y/Jtu3b4OQhwQkD1eSpmfZlA7zYNtPeyHXMiAI5CBlkJ74sMqKREEwBlyMde6LZW20wSRMd9rKCUtRnbdaSjXorDstT/AOtn9JyyzspfaGi4VfJjmM5/ZPLnZ7uWqQNn6Q4QQatQTlMGXIjvy99k7a+gQurp2/VW5hDqk5TiVCcoicjynTXKxyJNULjdSs73jtw0HFN9oNqAgjMCBzGvn3WNbpn0rvZtSFBSeG7mPAWztXHSUR4hQFYDmpztmIByBynI6DnYpu1vJVTezbvBS2jhuBJGSiIEYoyP7xYxSjFIErnJtIn1S7hKjBIxETGU6wT1jlZtVts2KYSteMIiJyxgAQOcd/vtjrKBtmt4aUktPNqDiCTmUkHF1BkjPkZssOUSPhvClQRjjUT11087TcEy+tmj7IlaCVIUkaFWqZOknkbVXHaZ3x90OCmbTw22kKVEzJ9XETlM5Z9JtQ+H+CfbZ0icmOG2uxjdS8ipcfW2G0YMKUgjNRM9Zziwyp2OpkpbxVa0hSZTKARHXoPCwze9tlV0lU03Tu4EKaCiMCFScahPaSeQFkNW829TkmpkRpwmvqWLhF8iqcktig1OwlKsJArlIVIIOATIMjXnlZt2K2SRR06kIdU4HYViUIPqBIy8ALRWl3m3pnjqOUiWmpP+5anbpdqKisp6lVQ5jLawE9lIgYJjsgDWxjBR4BKUnyLrv8HthOFJrXe0YHo0agT17reXN09FGH4esYZH82IykHu5H3dRZPO9m8z/AO5Pd6Nr6lurW8q9VAn4UIGvo2fqT9FuddwpNjbQ7iKdwKLda4rlPCTAynLPvGdn3bTYZN4sNtKdU3wzIUlIM5RofbaJ/bVvMaVP/Da+pao70tp6mkapVU7vDKyrF2UmYSkjUGNTpY0jvMmgTde6+mpDiFYsF5GFJLSeoGcyNVDpYZUboKNQT93ud0NzOknMk5SJPKwRO8q8YyqPH0bX1Lek7y7wBgvDyab+pYbHUxjvLd4i7qJxxD6ng5wkiUgCAvECIPObGtmXkvUSW1ZiC2r9/Aiyj/Gupq6aoQ+7xEo4SkjCkQeIBPZA5W27FXjgWpsnJXaHiNfaPmtjzOpr7HoYE3if3DarhbLoBZ7LQSEqJOcThnPMAk+23q77ibS0pt9tCAsYiEmSIMBI5kARHnbQ7fCS6tpBUlwgJCiARlmSByjO3Z6gKgVCSpKCkAa5mVRPMjTy0m0HF4pKv32E1ua3AtXcaHMISguISo9onCYiQkznAyz7rDbvuSnUpxLbjofRJWJ+TOgVII5SBZgfQrCsuAtNpSlIKzC14cjkJiZyIztmSriNJDTZbIEJKxnh5ZgzmLGWXVs+fX+RVFIC1WyFOtKkBZNQgYlKUc/xVHSOg5WyUezTa1JIhCETjClZqM+qe4dQOYsfpqNppsNpTCuTh9XHmAVHU8z0J6W11FLwW0FCVLwowhSAFYjpHdpqbMs6XljV/kaV8W9Pp2ONU0sAgIQhtAxOKVClYdITHfGgz87YXniopSGwhsJJGcmSedtLqVy20clYUrfVyy0REZEwD4COdudTeKYQTg7ZKUhMlSYVz/G1HdYwhq3b77e+zBqpga+TCQOp+axi8t0zNUWaxypcbLjTCcKUAgENJSM5nPDNl6+X8TpA0Tl+33/NbffW8SsplpYaU2G0MsYQpsKObCFHM95Nq9O/Mw9VHyx+TY9uhpEqKFVziSBnLYHKcjoclfP0tnRuXoyQgV7kqMZtjUkADM5Ek5DnbzdG3F7VWLh8PCkE4jTymdMIIEYvosLe3q3m2vA5w0L1hTAB9/z21bGLzepTbv3ZttUDNHxlKS06XQspEknFlGnxzZde3W07lSt41awptYWocNIADeWHXQW0ObdVYuVqrxI4ynignAIiVctPijOwa4duLyqncCFNDmpRZTCR1PU93O3UmBWkF742Io6lsoNapAVHxAOcdwz0sd2Q2Eap3EVDbylpCSlIKAkRp9FuFc/WhsluoQVj5TKMJ9mY8ZNhGwO29ZUVwp6gowhK5SGwkgp8O+3OKbXsGM5JNJ88m2t3VtF5KlVKwrCuBgTzIJMzrmLLTe6uj4/H+yC8RVjjhZZnLnIEqAFgj++G8cR7bWRMeiTYid5VfEl1uefoUx/jZZSjHkpDFkycDBd+66nU+tTVYpSlIII4aSInOc+qhlM2bP4kD+tP5A/baQr3u3ikqAcZ01DKbUD+ONV8pP5As1onJSXIo7+v6cx/YD9Yq2W4rpp22Gl4Q444jEorWpIA0KQEjrln0tr37uRXsZT9z6TH+cXZMubaottlOkKxRqOWXcMrdO62OhV7jjtNs1TFtL7QwKygJORBIBBGmU8ulmfc3TYKes71g/7lpM7tipThGEqQVFUAyRPz6d1q5uerEuUtUpBMYxqII7GhtyvuB0k6IfcVB8IqGmcWELVBV0Gp9wNqveGzlKwhCWWmlE5KLqnFAjvCTmTn3DPwtMtnroU64gpeaZzyK3Eg+SZn22bb1vN6jUptasWMBQXAEmMynl3eVp5L7FYJXuANrUM8XFTpCEkdpAGST3WpW+4+govFf6KbTFTK3WlvqCQ2FEYlKCZPcMsXTLpam771egovFf6KbPHgEq1Khb2CuJh5tbjoW4sKwIbQoJ5A4pJA5xn00Jsz7QbB066ZTrZcQ8E4hiUDJHxVQI7sj7bIGyN/t05cx/HwxM5QcyI5wY5W331tviUUNShnl3e0+flZN9fAXHa7Od0fzVV+K1+sFvrDxQpKk6pMi3y53ApmqIPJr9aLebZOo+pHo9J9D+48XMw0pQqE+srXPnzFjNTRqcIKXltwIhMR3kyDNp9c17FlXVB9YfSO+zqLy9CpTasyk4SNBlqesdLCL17MXJjUFsjjU7PQwpaFOPLxT2lZkBUwAchpp329t0b+AqSnCnAnnDhgTh+SkST1t72Rr3VhXFKiAYBVr1zEDrYltHeXCaComSB9P0W6eKCvYgm2kwJWUj6WlFTUykBKWzMk6lU6e/nbsxcLgQlSnlNukycEQMXIAgjLSYswXU/jSoT6qsOfLIH6bL+1d8LZdSAvCIySNVE5Zdk5meUxE2ChBbpcnP3O9Lc/DKiXFuFQzKzPnZdvi7GqaXRJWT6ME5AnUgec+yzY7XhunS68cJwiRzJjQdTacXtein3CtWQ0SnoOn7TZpT0KkWx4lN21wYzbLtguaoj/AENP/wAu3bTY/V7AfCagPrcKUlmnhKdTDDYzPLMdLN0/cHW7afk9XVeuD4MtDq0oaQhPCGSVGPSYhoSpROfWLcd5brLgQtMEiCD3KGnnkfKy3WbScFTjbYlKFLSjPlORnWcrMFZsQtTKUrWArCDA5GB5Hpytqhq3swzUVTR3fX/6bYP/AMk/pLty2AvpDfERljUQUj5QGoHUjWLab2oVM7OtNq9YVJ059pcWn11XkWnAsjCUn2HT/CzP2BFWWp2/ASEEEFU4TETH0QRnYNsq4k39KNC2ufHCAbTqv2pdUsFKiQkQMzp0nKzVulqSu9GyUlPonNfDlYQvudKKX0k/fR21Hoo/PahsU1GtqOM2SlONUJEkEZgHUlPiYJzFp/VVKQtUZ9o/PbIac4ZChGZicx1Fpzhq5KrJp4O1QdSDMjLw5WrNpCanskERAyPlat4rUSaJTae5h34t/wAo0x/+OcvBwx3/ABvdadpUlTpxQQBoSg8o5pCrXjeFu5RXuofXUFkIQG4DePVZM5KB1UBpyspr3NU7eEqvFSQsSn0RAI6/zhEWLTbFTVEovK8Chfo4TlyAGZ55ZdPYLXXczcvwejfkkrWQpcmc8GnlMeINlpG5mlLiFG8phSThLQBMcvX5x0tUtmLgDDS4dLgdhQUUwYKcuZsaoVs/nm+61LzK0OJRxG04kLSkJkAjEkgd2n7m3m5bwUhCAFHDlKT2k659knD7jahV249peMGuWOGJV9z6CJy7WeXSbZ2NztMBh+yMkZ5sju/D7x7RZdLopKUdXl4EjbJuahKZBSQkJhQKUiYIBAEdYAyka2qu+F8JRRJ5KKwPJKfotivTdUxWLQBeBKwkgeiSTnnI7QjMHLOzjtjsKK8U4Lxb4BVogKxYkhPURpY06oCklJMgF7UqOOlIAEgTBw6840nw1sVbpmaeFYZA1UoSfflOXKzvU7omSsu/DlJShQSQWNCCBGausZjK3mu3Z0zqY+yESDlw8+R0xzy077JpkaPFx7tCjc9aXW6tZSEghqI1PpRrb9aiXfuhDbTiU1JPECIJaiAlQV8vnb59qBX3yPzR+vaGbFKT2RXp+ohGL1veyeW2Xdey2Tlmk6pOh/YbO/2oFffI/NH69v32oFffI/NH69peBk9DQ+qwvv8AgzXVtOyrU8MnkrL36WLXgpTjfouGszMLzT45c7YvtQq++R+aP17fRuhV98j80fr2bwsndfkhLLgff8Be52xTs+lcTiJKlqJABJ115dB0sJvvbOmT6iQ+saQOyP7x+ibeTuhV98j80fr2/fahV98j80fr2bw8nZAjkwLmX4YkXpe7lQvE4ZjQDJKR0A/c2x2of2oFffI/NH69v32oFffI/NH69p+Bk9DQuqwrh/gnlmi/dquGlFO3OPgM4lckgsoyHUkHXlY39qBX3yPzR+vbxfW6dTi1O/CUJHDbTm0THDaSgn1+eGbVxY5wTI5M2HJKNvZfcnAutsoCikYsj7e7yI9lny7b5FUyFT6RvJY/6vMD94m3kbsDwwTWtYZgK4RAnp6/4M+Rt3uDdtw3gtutaXkQpIRmRpPr9ecfPasVNPczyeKWN77nHbtom5WQMiapHzqm0sewmqUnEEISrNRzgIyJGWZkZDwm39AX1sSX6NFNxQkpdDmLBOhJiJ77TZe5CUlw3i1hn1iyYk/7S1mrIQnSoV00TGFx9BVgBPDCxOgEknU9qYkaD2MW55txd5oeWclIcgd0CD4WKHdGOAGjeLMAf1fU6/zmXre+zTsVsH8GeQ+moQ6gJKYSgjUAa4jEdIskotSTSKxnFwkpP7e5AEsKW7gTqpZA9vzc7Ol6bJhVMEoELbEoPyvlA/ja+Nmi7dypZqUqVWIJJJwcEyQcyAcZjIHPxsYRsok/++ZIOgwxGQJHr/vPWxadqjOqogJVkZ6G1ikWz1u40POkt17QxyQkN4j3mQ5pJ99nX7Xi/wCvT+QfrWoKA97O8CqoKlppjhYFNBZxt4u1jIyzHyRZSZ3vVyk6s5a/c+Q/3v2W1b/f6ax/Yf8AWq3W4Njm007QcDrq1pxqS3ACcWYBJI8NeRtOctJSKsGVG+GvCoHAPix9GK1J3YbXVFbTvrfwS2oJTgRhEYZ0k2n22OxTSWOOypfZ1QszykidQRHfZo3Hn7kq/wAcfoWMXasDQhu76rxk/wBGzGfoNfHtZ2YHdv7zTd6argtAlUlXAEYZyVGKQJAz7p6GyRsJdKH61sOAFI7UHQxoDa8ipbgoJT0IOnSDy8rLfuGq7EcG+28QZHwcHqGP/wCrVPehtnUULFMtgoCnFEKxpxD1QcsxGdoXt5c6aSudbbyRkpI6BWceRnyi1Y36f0Wi/HP6As1ujqVim1vfvAqAAp+0RMMaz4KzNiO0+86vp6hbaQzgyKcbGZBGepE8xbvun2bbKFVToBUFFKJ0TGqh+ESYnlHfZl23ulmppVg4SU5pVlIP7+63JN9wOST4Ad17z61y7q19Smw4wpgIKWwBC1EKkEkHIWU177LznJ1v8yj9lvN1Ji5r1H4dN+sNk65afiPoQc5PWNM4t10rG026KV9t28UUfEWUqccV6NQbRhSgetIGck6Tytq3e71a6rvFhh5xBbWVYgG0g5IURmM9QLY77ulBplJDKWyEDCUqOpiUwe/nH7LLO57/ACzSjoV/q12GOeoM4KJTN4u31ZSVpaYcSlGBCoLaVGTM5mwen3j3kpM8VM6wGUkx1OVs293/ACof7Jv6ba9mdqKVml4TjjrSmnMcIJBeCoJEjXtEpgkQB00SbfYriUatqwa/vavJJjio/NJ/Zah7DbV1FTddRUOqBdQXcJCQAMLYUnIZHM2jF9VCHXCtC1Ly7Sl+tMmQTnMCM5Nqjuy/yHV+L/6pNmhJvknlildAP7Zt4cnEZ6eiTb1fe9WsSvAw6ghsQtfDSQpXxsPcDlYXQUpxpw4pAJBThnIExmCLdKjYiGcbJJPNDkA9/aEDLw/ZZcuXS6R2DGpbyNF0b0bwcfZQpxBStxCT6JOilgH3GzLvS2zqqSpQ0wpIbUziUFNpVJKlA69wGVpzcVPhqWQdUvtj2OCzVvpV93tD/QJ/TXZ4ttEJbNowsbfVqkCVMhJOnAREjnp329MbxaxOaVNJOejKB9FvWz9c21Sn0yEK7WSkJUcRyQcxICT2umeZzsCqyOKsghUq1AAB5EgDISRMd9pRnJyaL5FFY00tymXNtjUuXbVvrWkuNLAQcAAg4eWh9Y2W29vaoJMlqOY4KIyHh0AFtOzZ/kWv/tE/9uyvRNhTiUnQnSYnnB7jEWu3UbIR3aTNad5dTIBSzBIGTKOZ10s07K7aVLlUyyVICFr7QS2kciTpZYv26WlNkpQ22UfGRMymCRHMW47E3oDeFIgEyXRJ7oNo4puS3NPUKCa0qg1tPvEqmat8BbYS04tKSppJIAUQM4my2re5UZEcHP8A0CJifDqAbc9sHELr6xCubrg/3jZduLZRw4VvHAlWSRhxKPfGiU5an2G1pvYzxW49XVvNqVgrSWkq5wygH5u62z7aFb/WI/NpsCcuJttClNNgQkSvGoqV1y0H+Fh9kxz1q0GcXF0xj39n7uY/sB+sXYfcW0ym2EofQZSkBtWYJTBAJ7hMAwdLNm9kBquYqFtBxIawieRxKOWoBgzmDbI+zS3i1jBKFIByTkpPOFagg8vcbLkqWxWHlpihfV/rcQW2wQ2TJicssx9E2oW5L+iVf44/QsBr2KOkZKSMSiDAObhzHLy9bICzRughVNVKSAApYiNPU95zs0NtgT3tkPu29k06g5iIUnQDM/v52dbs2qbW2FKJxEEkYuYOXz2G3WoR8AqaZCloXJURBwxqCIMzEEGCCbLW0lCmnqlttqUGxGUzEpCiPfZZwU+R4T0sHX3eTtQ6p1wypWvSAIAHcLW/fkfuah/GV+gLKF8oTS03ApG4VUEN4vWUcXUnqPITZ53005DFE4prissrJeSCQcJSEnQz58spytSrRJunYgbJ7YIY9A4spRKlAp1CjAjn3+Em3S+tuG1LhLh7STinSZGEeAzIMnXWwbbLZhltPGpHQpowcBnEjFEZnJacxzkd+thuy2y6ag8R51KGUmD8tRAkpQIPI+sch32Twlq1WHxNqoaaduLmvSNCulI/OG0/p0qxiMjMDlajlbZui9VsNcOm4tOlmSSpQS5ClGTzOf8A9WnHQg2pVKjk73Dbta/wXApSkJQYCQfjZTHdnyyzts3NH+WKXxX+rXYdfDS1MplZMHtjCBBy1y8Bn0sV3Qoi+KT8Zf6pdlhwGY0b5novSB/Utn3qsnvVCOEEPIUVQFoWggE4jmFAjSBEj5Iy1NmjfgqL1/2DfzrstUTCX1tNOK4aUqAUQJOE6wADoeXPHbpJXYsW6oGioJgJ7KRoNfMnmbWbdov+Qqw97/6pNpZtNdLVM4OC4paFA+tEjlyyI5+7lal7t1xs9XHp8I/UixjTVoEr4YqJfISFBZRhgkggZcwZyI7jlY2NpWuASV4RhymJ8haav3Y87TGpUoFsEHhg5gEwFEdO85233ZdeEBS81d+QSOonTLU2hmhGVNlMGr6UFLiI+EU0THGb1B+WnrZ53q04+GpUUpUosgIxCYwqUTkTh+MPWB0tPbuviaqnSkwnjtCYzPpE6dB7/DSz3vmqcFbSnlAxZ/FOIHLuGflbRBf+iE6i/K7AjGy5q+2HQycaG4UAUnsJVyjPtDIZGO63ZqiTTqU0U40IUsKUopIyJElJHdM8rMOyKGy0S4Uwh1ShI0wpQMXlHvsmbRXmFcYpM8Vxw+LaVFR8jIHnYpLUxW3pQ3ssRc1eEBKcS0aTzKNZJgxGlpqqsWysLQVLUlUGTHkIzMg9RZ8cqcWzl4KmSSgnKBJLcgdw08rTW7VQlIHyRn0Izn5zaWR6d0acEFPZh2vvIvhSENFtKomVqMnI/G00FtmwN0xeVKpJMJczChBHZyzGRmZysMueqBxpc9bEM8QSAIyMGSrPKB0tq2Nv1w3zSNpJSguAKSYM9knWPDSLTjrcthpqCjut/wDZx2yupXw6tcWpKEcd0jEc1ds6AfTblcFUCtSAtWMJASD8YDOADzzOWsHK3DbSuCL1qgoZcdzPLLtn2jn7bY65glSVtEBUgAkiMzGvdIPhYyviXcSFPePK/Iyu4nQJ0GcYsj3kWy/Bz0sGu6sWy6tpxckE8/jDWJzz18fGxf7JeFrQSiqRLI3N2V/eHsS7XFJS+hptCcwpKjmCSTkdIj2HrYFcG7ddMlxXwtoh3CmcCgMgZ1Pfao1CQUkESCIIPPutjbom8MYExIMYRE9YsdKDqdUS6991K33lOfDWBiIyg9AI9bws7bA7IOXew40t1LmJeIFKSIyg6nrnY2i7GgR6JvLTsJy8Msrb7dpSC5Nqic3xu84tW2sPtpWlBTBQSTJBB15YVWVL23MKfddd+H04k5jCcoAGfa6IPsNrK7TJLmIpSVZZwJ9utub12tTPDROs4B49OpPtsaS2BbJuN1zi104FYypTBQojCcykQY7WWlnra+4PhVOWisIEEEmYzECY1HdYjS0LaSCltAInMJAOfrcufPrbRVIBTBAI6GxByR+8t0KixwDWsJUlIkqSZASE5+tlIAtzubdBwm1INcwSFEkwREgRPa/BNqy/QNqgltBJGZKQSdO63lF1swPRN5Z+onXrprbgCYN3CXLrXQIqGwSlmVpTiEoViJKcQ9Yg87Jx3FoQqFXk0CkiQWO+ObvW1to6VCJwJSmdcIAnXp4m3lygbJJLaJOvZGefPK3MN0SBzc+haVJ+yLPayzbORAIyTxstDy0GViOxG5z4LWM1Sa1DwZUqUpZIklBEYuIY9YHS1NNC2Bk2j8kdD3W707KUyEgDPkIsEkuAuTfJP9vd0/2QqfhHwkNANpTBbxeqVGZxj5XTlZZa3PtCCbwbOR/zWoAzn0nQi1qWkEEHMHlbGbua/q0a/JHd3W6rAm0Sx3dCHUJZF4NmDI9HiJ119LJgE2btnt3ppbsqaHjBRfDo4mCMPEbCPVxGYidRNmVikQlQKUJB6hIGoz+a263JJcHOTfJKRudKENs/DE4eimZKikynPHomchr32xVm6lLqSlN4tJAML9H0zw/zogCJju7rV95sGCQDGkjTllbOuibOZQiYOeEWGhXYynJRcexJbo3FEPNPJr0LS06lcJYOeBQVE8U9NbMu8Hd39kKlpfwlLRwFAQWiqclSZxDkr3WfKZoJEJAAnQCLeX2UlSSQCRoSMx4WYQRbn2SaYpl07lWhalFQKgnDBV2cgVHmk2XftVtkKP2RZ7SShMtwRmcR/nRJk/NarOXe3n6NGevZHQ91vxoW8vRoy/BH7O8+2wOEyl3f47qqKIVKVcYj0qW8kwUGMOPM9nqNe6ywxuVDUqVXtwjsmWSACeyAfScybWKnZSkQkBIk5ARb4phMnsjPM5DPTX2D2CwlFS5GjJx4I5Sbp2wsLF5MyBAOADXxd1/fKxG4d0ATeKK5NahwNuBRSlrU4R8biESQQZjnamJoW/kI1PxR+zuHsFutK0lI7IA8BHIW5RS4DKbm7ZI9qtyHwiqdeVXIb4zqlpQWCYxK0niCYkCYFsY3Nob9Gq8mZTAgswe4H0ueo8ja01LKVeskGNJANuS6VBIOBMzrAn98h7Lc0nsxU6doiaNxKCoFN6NqJOQ4cnPIRDs62I/aCd//ACCf/wBc/wDltWk0aARCEiIjsjlpbVY0dZ//2Q=="/>
          <p:cNvSpPr>
            <a:spLocks noChangeAspect="1" noChangeArrowheads="1"/>
          </p:cNvSpPr>
          <p:nvPr/>
        </p:nvSpPr>
        <p:spPr bwMode="auto">
          <a:xfrm>
            <a:off x="63500" y="-922338"/>
            <a:ext cx="2371725" cy="192405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8679" name="Picture 7" descr="C:\Users\Win7\Desktop\untitled.bmp"/>
          <p:cNvPicPr>
            <a:picLocks noChangeAspect="1" noChangeArrowheads="1"/>
          </p:cNvPicPr>
          <p:nvPr/>
        </p:nvPicPr>
        <p:blipFill>
          <a:blip r:embed="rId2"/>
          <a:srcRect/>
          <a:stretch>
            <a:fillRect/>
          </a:stretch>
        </p:blipFill>
        <p:spPr bwMode="auto">
          <a:xfrm>
            <a:off x="1643042" y="1000108"/>
            <a:ext cx="6072230" cy="4926067"/>
          </a:xfrm>
          <a:prstGeom prst="rect">
            <a:avLst/>
          </a:prstGeom>
          <a:noFill/>
        </p:spPr>
      </p:pic>
      <p:sp>
        <p:nvSpPr>
          <p:cNvPr id="6" name="5 Dikdörtgen"/>
          <p:cNvSpPr/>
          <p:nvPr/>
        </p:nvSpPr>
        <p:spPr>
          <a:xfrm>
            <a:off x="857224" y="0"/>
            <a:ext cx="7847469" cy="769441"/>
          </a:xfrm>
          <a:prstGeom prst="rect">
            <a:avLst/>
          </a:prstGeom>
          <a:noFill/>
        </p:spPr>
        <p:txBody>
          <a:bodyPr wrap="none" lIns="91440" tIns="45720" rIns="91440" bIns="45720">
            <a:spAutoFit/>
          </a:bodyPr>
          <a:lstStyle/>
          <a:p>
            <a:pPr algn="ctr"/>
            <a:r>
              <a:rPr lang="tr-TR"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Osmanlı Devleti Padişahları </a:t>
            </a:r>
            <a:endParaRPr lang="tr-TR" sz="4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gtEl>
                                        <p:attrNameLst>
                                          <p:attrName>fillcolor</p:attrName>
                                        </p:attrNameLst>
                                      </p:cBhvr>
                                      <p:tavLst>
                                        <p:tav tm="0">
                                          <p:val>
                                            <p:clrVal>
                                              <a:schemeClr val="accent2"/>
                                            </p:clrVal>
                                          </p:val>
                                        </p:tav>
                                        <p:tav tm="50000">
                                          <p:val>
                                            <p:clrVal>
                                              <a:schemeClr val="hlink"/>
                                            </p:clrVal>
                                          </p:val>
                                        </p:tav>
                                      </p:tavLst>
                                    </p:anim>
                                    <p:set>
                                      <p:cBhvr>
                                        <p:cTn id="9" dur="80"/>
                                        <p:tgtEl>
                                          <p:spTgt spid="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28679"/>
                                        </p:tgtEl>
                                        <p:attrNameLst>
                                          <p:attrName>style.visibility</p:attrName>
                                        </p:attrNameLst>
                                      </p:cBhvr>
                                      <p:to>
                                        <p:strVal val="visible"/>
                                      </p:to>
                                    </p:set>
                                    <p:animEffect transition="in" filter="diamond(in)">
                                      <p:cBhvr>
                                        <p:cTn id="14" dur="2000"/>
                                        <p:tgtEl>
                                          <p:spTgt spid="28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0" y="1071546"/>
            <a:ext cx="9144000"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just" defTabSz="914400" rtl="0" eaLnBrk="1" fontAlgn="base" latinLnBrk="0" hangingPunct="1">
              <a:lnSpc>
                <a:spcPct val="100000"/>
              </a:lnSpc>
              <a:spcBef>
                <a:spcPct val="0"/>
              </a:spcBef>
              <a:spcAft>
                <a:spcPct val="0"/>
              </a:spcAft>
              <a:buClrTx/>
              <a:buSzTx/>
              <a:buFontTx/>
              <a:buNone/>
              <a:tabLst/>
            </a:pPr>
            <a:r>
              <a:rPr kumimoji="0" lang="tr-TR" sz="4400" b="1" i="0" u="none" strike="noStrike" cap="none" normalizeH="0" baseline="0" dirty="0" smtClean="0">
                <a:ln>
                  <a:noFill/>
                </a:ln>
                <a:solidFill>
                  <a:srgbClr val="002060"/>
                </a:solidFill>
                <a:effectLst/>
                <a:latin typeface="ALFABET98" pitchFamily="2" charset="0"/>
                <a:ea typeface="Calibri" pitchFamily="34" charset="0"/>
                <a:cs typeface="Times New Roman" pitchFamily="18" charset="0"/>
              </a:rPr>
              <a:t>   1914 </a:t>
            </a:r>
            <a:r>
              <a:rPr kumimoji="0" lang="tr-TR" sz="4400" b="1" i="0" u="none" strike="noStrike" cap="none" normalizeH="0" baseline="0" dirty="0" smtClean="0">
                <a:ln>
                  <a:noFill/>
                </a:ln>
                <a:solidFill>
                  <a:srgbClr val="002060"/>
                </a:solidFill>
                <a:effectLst/>
                <a:latin typeface="ALFABET98" pitchFamily="2" charset="0"/>
                <a:ea typeface="Calibri" pitchFamily="34" charset="0"/>
                <a:cs typeface="Times New Roman" pitchFamily="18" charset="0"/>
              </a:rPr>
              <a:t>yılında Dünya üzerinde bir çok devletin katıldığı 1. Dünya Savaşı başladı.Osmanlı Devleti istemese de Almanya ile birlikte katılmak zorunda kaldı..Almanya savaşı kaybettiği için Osmanlı Devleti de savaşı kaybetmiş sayıldı.</a:t>
            </a:r>
            <a:endParaRPr kumimoji="0" lang="tr-TR" sz="4400" b="0" i="0" u="none" strike="noStrike" cap="none" normalizeH="0" baseline="0" dirty="0" smtClean="0">
              <a:ln>
                <a:noFill/>
              </a:ln>
              <a:solidFill>
                <a:srgbClr val="002060"/>
              </a:solidFill>
              <a:effectLst/>
              <a:latin typeface="ALFABET98" pitchFamily="2"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145"/>
                                        </p:tgtEl>
                                        <p:attrNameLst>
                                          <p:attrName>style.visibility</p:attrName>
                                        </p:attrNameLst>
                                      </p:cBhvr>
                                      <p:to>
                                        <p:strVal val="visible"/>
                                      </p:to>
                                    </p:set>
                                    <p:anim calcmode="discrete" valueType="clr">
                                      <p:cBhvr override="childStyle">
                                        <p:cTn id="7" dur="80"/>
                                        <p:tgtEl>
                                          <p:spTgt spid="614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5"/>
                                        </p:tgtEl>
                                        <p:attrNameLst>
                                          <p:attrName>fillcolor</p:attrName>
                                        </p:attrNameLst>
                                      </p:cBhvr>
                                      <p:tavLst>
                                        <p:tav tm="0">
                                          <p:val>
                                            <p:clrVal>
                                              <a:schemeClr val="accent2"/>
                                            </p:clrVal>
                                          </p:val>
                                        </p:tav>
                                        <p:tav tm="50000">
                                          <p:val>
                                            <p:clrVal>
                                              <a:schemeClr val="hlink"/>
                                            </p:clrVal>
                                          </p:val>
                                        </p:tav>
                                      </p:tavLst>
                                    </p:anim>
                                    <p:set>
                                      <p:cBhvr>
                                        <p:cTn id="9" dur="80"/>
                                        <p:tgtEl>
                                          <p:spTgt spid="614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t1.gstatic.com/images?q=tbn:ANd9GcS9yor_I5obtyAAK_CyCZBbhB8TsFujq7SZcxuneZCiM02xj_5Slw"/>
          <p:cNvPicPr>
            <a:picLocks noChangeAspect="1" noChangeArrowheads="1"/>
          </p:cNvPicPr>
          <p:nvPr/>
        </p:nvPicPr>
        <p:blipFill>
          <a:blip r:embed="rId2"/>
          <a:srcRect/>
          <a:stretch>
            <a:fillRect/>
          </a:stretch>
        </p:blipFill>
        <p:spPr bwMode="auto">
          <a:xfrm>
            <a:off x="428596" y="0"/>
            <a:ext cx="4071966" cy="3131466"/>
          </a:xfrm>
          <a:prstGeom prst="rect">
            <a:avLst/>
          </a:prstGeom>
          <a:noFill/>
        </p:spPr>
      </p:pic>
      <p:pic>
        <p:nvPicPr>
          <p:cNvPr id="5124" name="Picture 4" descr="http://t2.gstatic.com/images?q=tbn:ANd9GcRQo4fXwwtIURju-tqnY1de-WJ7v0UoggIMjofy1wv_ytly-a9HKA"/>
          <p:cNvPicPr>
            <a:picLocks noChangeAspect="1" noChangeArrowheads="1"/>
          </p:cNvPicPr>
          <p:nvPr/>
        </p:nvPicPr>
        <p:blipFill>
          <a:blip r:embed="rId3"/>
          <a:srcRect/>
          <a:stretch>
            <a:fillRect/>
          </a:stretch>
        </p:blipFill>
        <p:spPr bwMode="auto">
          <a:xfrm>
            <a:off x="4643438" y="0"/>
            <a:ext cx="4005681" cy="3000396"/>
          </a:xfrm>
          <a:prstGeom prst="rect">
            <a:avLst/>
          </a:prstGeom>
          <a:noFill/>
        </p:spPr>
      </p:pic>
      <p:pic>
        <p:nvPicPr>
          <p:cNvPr id="5126" name="Picture 6" descr="http://t2.gstatic.com/images?q=tbn:ANd9GcSont-NKrZqix8cQ1PV77vDXOvv40wx4jPQNWi-TRY0TvCOS64ccA"/>
          <p:cNvPicPr>
            <a:picLocks noChangeAspect="1" noChangeArrowheads="1"/>
          </p:cNvPicPr>
          <p:nvPr/>
        </p:nvPicPr>
        <p:blipFill>
          <a:blip r:embed="rId4"/>
          <a:srcRect/>
          <a:stretch>
            <a:fillRect/>
          </a:stretch>
        </p:blipFill>
        <p:spPr bwMode="auto">
          <a:xfrm>
            <a:off x="785786" y="3286124"/>
            <a:ext cx="2928958" cy="2978670"/>
          </a:xfrm>
          <a:prstGeom prst="rect">
            <a:avLst/>
          </a:prstGeom>
          <a:noFill/>
        </p:spPr>
      </p:pic>
      <p:pic>
        <p:nvPicPr>
          <p:cNvPr id="5128" name="Picture 8" descr="http://t2.gstatic.com/images?q=tbn:ANd9GcTfjiCAql4wIgRUDzUNWaUsn1SFKCLFfwPuYwdH_59UJjzMfSFVjQ"/>
          <p:cNvPicPr>
            <a:picLocks noChangeAspect="1" noChangeArrowheads="1"/>
          </p:cNvPicPr>
          <p:nvPr/>
        </p:nvPicPr>
        <p:blipFill>
          <a:blip r:embed="rId5"/>
          <a:srcRect/>
          <a:stretch>
            <a:fillRect/>
          </a:stretch>
        </p:blipFill>
        <p:spPr bwMode="auto">
          <a:xfrm>
            <a:off x="4357686" y="3214686"/>
            <a:ext cx="4286280" cy="3061630"/>
          </a:xfrm>
          <a:prstGeom prst="rect">
            <a:avLst/>
          </a:prstGeom>
          <a:noFill/>
        </p:spPr>
      </p:pic>
      <p:sp>
        <p:nvSpPr>
          <p:cNvPr id="7" name="6 Dikdörtgen"/>
          <p:cNvSpPr/>
          <p:nvPr/>
        </p:nvSpPr>
        <p:spPr>
          <a:xfrm>
            <a:off x="2143108" y="6088559"/>
            <a:ext cx="4094390" cy="769441"/>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tr-TR" sz="4400" b="1" cap="none" spc="0" dirty="0" smtClean="0">
                <a:ln w="50800"/>
                <a:solidFill>
                  <a:schemeClr val="bg1"/>
                </a:solidFill>
                <a:effectLst/>
                <a:latin typeface="ALFABET98" pitchFamily="2" charset="0"/>
              </a:rPr>
              <a:t>1. Dünya Savaşı</a:t>
            </a:r>
            <a:endParaRPr lang="tr-TR" sz="4400" b="1" cap="none" spc="0" dirty="0">
              <a:ln w="50800"/>
              <a:solidFill>
                <a:schemeClr val="bg1"/>
              </a:solidFill>
              <a:effectLst/>
              <a:latin typeface="ALFABET98"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amond(in)">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diamond(in)">
                                      <p:cBhvr>
                                        <p:cTn id="12" dur="2000"/>
                                        <p:tgtEl>
                                          <p:spTgt spid="512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126"/>
                                        </p:tgtEl>
                                        <p:attrNameLst>
                                          <p:attrName>style.visibility</p:attrName>
                                        </p:attrNameLst>
                                      </p:cBhvr>
                                      <p:to>
                                        <p:strVal val="visible"/>
                                      </p:to>
                                    </p:set>
                                    <p:animEffect transition="in" filter="diamond(in)">
                                      <p:cBhvr>
                                        <p:cTn id="17" dur="2000"/>
                                        <p:tgtEl>
                                          <p:spTgt spid="512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128"/>
                                        </p:tgtEl>
                                        <p:attrNameLst>
                                          <p:attrName>style.visibility</p:attrName>
                                        </p:attrNameLst>
                                      </p:cBhvr>
                                      <p:to>
                                        <p:strVal val="visible"/>
                                      </p:to>
                                    </p:set>
                                    <p:animEffect transition="in" filter="diamond(in)">
                                      <p:cBhvr>
                                        <p:cTn id="22" dur="2000"/>
                                        <p:tgtEl>
                                          <p:spTgt spid="5128"/>
                                        </p:tgtEl>
                                      </p:cBhvr>
                                    </p:animEffec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7"/>
                                        </p:tgtEl>
                                        <p:attrNameLst>
                                          <p:attrName>style.visibility</p:attrName>
                                        </p:attrNameLst>
                                      </p:cBhvr>
                                      <p:to>
                                        <p:strVal val="visible"/>
                                      </p:to>
                                    </p:set>
                                    <p:anim calcmode="discrete" valueType="clr">
                                      <p:cBhvr override="childStyle">
                                        <p:cTn id="27"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7"/>
                                        </p:tgtEl>
                                        <p:attrNameLst>
                                          <p:attrName>fillcolor</p:attrName>
                                        </p:attrNameLst>
                                      </p:cBhvr>
                                      <p:tavLst>
                                        <p:tav tm="0">
                                          <p:val>
                                            <p:clrVal>
                                              <a:schemeClr val="accent2"/>
                                            </p:clrVal>
                                          </p:val>
                                        </p:tav>
                                        <p:tav tm="50000">
                                          <p:val>
                                            <p:clrVal>
                                              <a:schemeClr val="hlink"/>
                                            </p:clrVal>
                                          </p:val>
                                        </p:tav>
                                      </p:tavLst>
                                    </p:anim>
                                    <p:set>
                                      <p:cBhvr>
                                        <p:cTn id="29"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571472" y="-620970"/>
            <a:ext cx="8572528" cy="74789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sz="4000" b="1" i="0" u="none" strike="noStrike" cap="none" normalizeH="0" baseline="0" dirty="0" smtClean="0">
                <a:ln>
                  <a:noFill/>
                </a:ln>
                <a:solidFill>
                  <a:schemeClr val="tx1"/>
                </a:solidFill>
                <a:effectLst/>
                <a:latin typeface="ALFABET98" pitchFamily="2" charset="0"/>
                <a:ea typeface="Calibri" pitchFamily="34" charset="0"/>
                <a:cs typeface="Times New Roman" pitchFamily="18" charset="0"/>
              </a:rPr>
              <a:t>      </a:t>
            </a:r>
          </a:p>
          <a:p>
            <a:pPr marL="0" marR="0" lvl="0" indent="0" defTabSz="914400" rtl="0" eaLnBrk="1" fontAlgn="base" latinLnBrk="0" hangingPunct="1">
              <a:lnSpc>
                <a:spcPct val="100000"/>
              </a:lnSpc>
              <a:spcBef>
                <a:spcPct val="0"/>
              </a:spcBef>
              <a:spcAft>
                <a:spcPct val="0"/>
              </a:spcAft>
              <a:buClrTx/>
              <a:buSzTx/>
              <a:buFontTx/>
              <a:buNone/>
              <a:tabLst/>
            </a:pPr>
            <a:r>
              <a:rPr lang="tr-TR" sz="4000" b="1" dirty="0" smtClean="0">
                <a:latin typeface="ALFABET98" pitchFamily="2" charset="0"/>
                <a:ea typeface="Calibri" pitchFamily="34" charset="0"/>
                <a:cs typeface="Times New Roman" pitchFamily="18" charset="0"/>
              </a:rPr>
              <a:t>    </a:t>
            </a:r>
            <a:r>
              <a:rPr kumimoji="0" lang="tr-TR" sz="4400" b="1" i="0" u="none" strike="noStrike" cap="none" normalizeH="0" baseline="0" dirty="0" smtClean="0">
                <a:ln>
                  <a:noFill/>
                </a:ln>
                <a:solidFill>
                  <a:srgbClr val="002060"/>
                </a:solidFill>
                <a:effectLst/>
                <a:latin typeface="ALFABET98" pitchFamily="2" charset="0"/>
                <a:ea typeface="Calibri" pitchFamily="34" charset="0"/>
                <a:cs typeface="Times New Roman" pitchFamily="18" charset="0"/>
              </a:rPr>
              <a:t>Ülkemize giren düşmanlar bizimle bir antlaşma imzaladılar(Mondros Ateşkes Antlaşması). Bu antlaşma bizim için çok kötü bir anlaşmaydı.Bu antlaşmayla düşmanlar yurdumuza girmeye başladı.</a:t>
            </a:r>
            <a:endParaRPr kumimoji="0" lang="tr-TR" sz="4400" b="0" i="0" u="none" strike="noStrike" cap="none" normalizeH="0" baseline="0" dirty="0" smtClean="0">
              <a:ln>
                <a:noFill/>
              </a:ln>
              <a:solidFill>
                <a:srgbClr val="002060"/>
              </a:solidFill>
              <a:effectLst/>
              <a:latin typeface="ALFABET98" pitchFamily="2"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tr-TR" sz="4400" b="1" i="0" u="none" strike="noStrike" cap="none" normalizeH="0" baseline="0" dirty="0" smtClean="0">
                <a:ln>
                  <a:noFill/>
                </a:ln>
                <a:solidFill>
                  <a:srgbClr val="002060"/>
                </a:solidFill>
                <a:effectLst/>
                <a:latin typeface="ALFABET98" pitchFamily="2" charset="0"/>
                <a:ea typeface="Calibri" pitchFamily="34" charset="0"/>
                <a:cs typeface="Times New Roman" pitchFamily="18" charset="0"/>
              </a:rPr>
              <a:t>   </a:t>
            </a:r>
            <a:r>
              <a:rPr kumimoji="0" lang="tr-TR" sz="4400" b="1" i="0" u="none" strike="noStrike" cap="none" normalizeH="0" dirty="0" smtClean="0">
                <a:ln>
                  <a:noFill/>
                </a:ln>
                <a:solidFill>
                  <a:srgbClr val="002060"/>
                </a:solidFill>
                <a:effectLst/>
                <a:latin typeface="ALFABET98" pitchFamily="2" charset="0"/>
                <a:ea typeface="Calibri" pitchFamily="34" charset="0"/>
                <a:cs typeface="Times New Roman" pitchFamily="18" charset="0"/>
              </a:rPr>
              <a:t>  </a:t>
            </a:r>
            <a:r>
              <a:rPr kumimoji="0" lang="tr-TR" sz="4400" b="1" i="0" u="none" strike="noStrike" cap="none" normalizeH="0" baseline="0" dirty="0" smtClean="0">
                <a:ln>
                  <a:noFill/>
                </a:ln>
                <a:solidFill>
                  <a:srgbClr val="002060"/>
                </a:solidFill>
                <a:effectLst/>
                <a:latin typeface="ALFABET98" pitchFamily="2" charset="0"/>
                <a:ea typeface="Calibri" pitchFamily="34" charset="0"/>
                <a:cs typeface="Times New Roman" pitchFamily="18" charset="0"/>
              </a:rPr>
              <a:t>O</a:t>
            </a:r>
            <a:r>
              <a:rPr kumimoji="0" lang="tr-TR" sz="4400" b="1" i="0" u="none" strike="noStrike" cap="none" normalizeH="0" dirty="0" smtClean="0">
                <a:ln>
                  <a:noFill/>
                </a:ln>
                <a:solidFill>
                  <a:srgbClr val="002060"/>
                </a:solidFill>
                <a:effectLst/>
                <a:latin typeface="ALFABET98" pitchFamily="2" charset="0"/>
                <a:ea typeface="Calibri" pitchFamily="34" charset="0"/>
                <a:cs typeface="Times New Roman" pitchFamily="18" charset="0"/>
              </a:rPr>
              <a:t> </a:t>
            </a:r>
            <a:r>
              <a:rPr kumimoji="0" lang="tr-TR" sz="4400" b="1" i="0" u="none" strike="noStrike" cap="none" normalizeH="0" baseline="0" dirty="0" smtClean="0">
                <a:ln>
                  <a:noFill/>
                </a:ln>
                <a:solidFill>
                  <a:srgbClr val="002060"/>
                </a:solidFill>
                <a:effectLst/>
                <a:latin typeface="ALFABET98" pitchFamily="2" charset="0"/>
                <a:ea typeface="Calibri" pitchFamily="34" charset="0"/>
                <a:cs typeface="Times New Roman" pitchFamily="18" charset="0"/>
              </a:rPr>
              <a:t>sıralarda </a:t>
            </a:r>
            <a:r>
              <a:rPr kumimoji="0" lang="tr-TR" sz="4400" b="1" i="0" u="none" strike="noStrike" cap="none" normalizeH="0" baseline="0" dirty="0" smtClean="0">
                <a:ln>
                  <a:noFill/>
                </a:ln>
                <a:solidFill>
                  <a:srgbClr val="002060"/>
                </a:solidFill>
                <a:effectLst/>
                <a:latin typeface="ALFABET98" pitchFamily="2" charset="0"/>
                <a:ea typeface="Calibri" pitchFamily="34" charset="0"/>
                <a:cs typeface="Times New Roman" pitchFamily="18" charset="0"/>
              </a:rPr>
              <a:t>Mustafa Kemal Osmanlı ordusunda başarılı bir komutandı. İşgali kabul etmedi.</a:t>
            </a:r>
            <a:endParaRPr kumimoji="0" lang="tr-TR" sz="4400" b="0" i="0" u="none" strike="noStrike" cap="none" normalizeH="0" baseline="0" dirty="0" smtClean="0">
              <a:ln>
                <a:noFill/>
              </a:ln>
              <a:solidFill>
                <a:srgbClr val="002060"/>
              </a:solidFill>
              <a:effectLst/>
              <a:latin typeface="ALFABET98" pitchFamily="2"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097"/>
                                        </p:tgtEl>
                                        <p:attrNameLst>
                                          <p:attrName>style.visibility</p:attrName>
                                        </p:attrNameLst>
                                      </p:cBhvr>
                                      <p:to>
                                        <p:strVal val="visible"/>
                                      </p:to>
                                    </p:set>
                                    <p:anim calcmode="discrete" valueType="clr">
                                      <p:cBhvr override="childStyle">
                                        <p:cTn id="7" dur="80"/>
                                        <p:tgtEl>
                                          <p:spTgt spid="409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097"/>
                                        </p:tgtEl>
                                        <p:attrNameLst>
                                          <p:attrName>fillcolor</p:attrName>
                                        </p:attrNameLst>
                                      </p:cBhvr>
                                      <p:tavLst>
                                        <p:tav tm="0">
                                          <p:val>
                                            <p:clrVal>
                                              <a:schemeClr val="accent2"/>
                                            </p:clrVal>
                                          </p:val>
                                        </p:tav>
                                        <p:tav tm="50000">
                                          <p:val>
                                            <p:clrVal>
                                              <a:schemeClr val="hlink"/>
                                            </p:clrVal>
                                          </p:val>
                                        </p:tav>
                                      </p:tavLst>
                                    </p:anim>
                                    <p:set>
                                      <p:cBhvr>
                                        <p:cTn id="9" dur="80"/>
                                        <p:tgtEl>
                                          <p:spTgt spid="409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ultanahmetMitingi.jpg">
            <a:hlinkClick r:id="rId2"/>
          </p:cNvPr>
          <p:cNvPicPr>
            <a:picLocks noChangeAspect="1" noChangeArrowheads="1"/>
          </p:cNvPicPr>
          <p:nvPr/>
        </p:nvPicPr>
        <p:blipFill>
          <a:blip r:embed="rId3"/>
          <a:srcRect/>
          <a:stretch>
            <a:fillRect/>
          </a:stretch>
        </p:blipFill>
        <p:spPr bwMode="auto">
          <a:xfrm>
            <a:off x="214282" y="214290"/>
            <a:ext cx="4318752" cy="2714644"/>
          </a:xfrm>
          <a:prstGeom prst="rect">
            <a:avLst/>
          </a:prstGeom>
          <a:noFill/>
        </p:spPr>
      </p:pic>
      <p:pic>
        <p:nvPicPr>
          <p:cNvPr id="3076" name="Picture 4" descr="http://upload.wikimedia.org/wikipedia/commons/thumb/a/ad/British_occupation_troops_marching_in_Beyoglu.jpg/200px-British_occupation_troops_marching_in_Beyoglu.jpg">
            <a:hlinkClick r:id="rId4"/>
          </p:cNvPr>
          <p:cNvPicPr>
            <a:picLocks noChangeAspect="1" noChangeArrowheads="1"/>
          </p:cNvPicPr>
          <p:nvPr/>
        </p:nvPicPr>
        <p:blipFill>
          <a:blip r:embed="rId5"/>
          <a:srcRect/>
          <a:stretch>
            <a:fillRect/>
          </a:stretch>
        </p:blipFill>
        <p:spPr bwMode="auto">
          <a:xfrm>
            <a:off x="4500562" y="3357562"/>
            <a:ext cx="4000528" cy="3320440"/>
          </a:xfrm>
          <a:prstGeom prst="rect">
            <a:avLst/>
          </a:prstGeom>
          <a:noFill/>
        </p:spPr>
      </p:pic>
      <p:sp>
        <p:nvSpPr>
          <p:cNvPr id="5" name="4 Dikdörtgen"/>
          <p:cNvSpPr/>
          <p:nvPr/>
        </p:nvSpPr>
        <p:spPr>
          <a:xfrm>
            <a:off x="4929190" y="357166"/>
            <a:ext cx="4214810" cy="1754326"/>
          </a:xfrm>
          <a:prstGeom prst="rect">
            <a:avLst/>
          </a:prstGeom>
        </p:spPr>
        <p:txBody>
          <a:bodyPr wrap="square">
            <a:spAutoFit/>
          </a:bodyPr>
          <a:lstStyle/>
          <a:p>
            <a:pPr lvl="0" algn="ctr"/>
            <a:r>
              <a:rPr lang="tr-TR" sz="5400" b="1" dirty="0" smtClean="0">
                <a:ln w="12700">
                  <a:solidFill>
                    <a:srgbClr val="DBF5F9">
                      <a:satMod val="155000"/>
                    </a:srgbClr>
                  </a:solidFill>
                  <a:prstDash val="solid"/>
                </a:ln>
                <a:solidFill>
                  <a:srgbClr val="04617B">
                    <a:tint val="85000"/>
                    <a:satMod val="155000"/>
                  </a:srgbClr>
                </a:solidFill>
                <a:effectLst>
                  <a:outerShdw blurRad="41275" dist="20320" dir="1800000" algn="tl" rotWithShape="0">
                    <a:srgbClr val="000000">
                      <a:alpha val="40000"/>
                    </a:srgbClr>
                  </a:outerShdw>
                </a:effectLst>
              </a:rPr>
              <a:t>İstanbul’un işgali</a:t>
            </a:r>
            <a:endParaRPr lang="tr-TR" sz="5400" b="1" dirty="0">
              <a:ln w="12700">
                <a:solidFill>
                  <a:srgbClr val="DBF5F9">
                    <a:satMod val="155000"/>
                  </a:srgbClr>
                </a:solidFill>
                <a:prstDash val="solid"/>
              </a:ln>
              <a:solidFill>
                <a:srgbClr val="04617B">
                  <a:tint val="85000"/>
                  <a:satMod val="155000"/>
                </a:srgb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diamond(in)">
                                      <p:cBhvr>
                                        <p:cTn id="14" dur="2000"/>
                                        <p:tgtEl>
                                          <p:spTgt spid="3074"/>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3076"/>
                                        </p:tgtEl>
                                        <p:attrNameLst>
                                          <p:attrName>style.visibility</p:attrName>
                                        </p:attrNameLst>
                                      </p:cBhvr>
                                      <p:to>
                                        <p:strVal val="visible"/>
                                      </p:to>
                                    </p:set>
                                    <p:animEffect transition="in" filter="diamond(in)">
                                      <p:cBhvr>
                                        <p:cTn id="19"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0" y="1785926"/>
            <a:ext cx="9144000" cy="43396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sz="44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p>
          <a:p>
            <a:pPr marL="0" marR="0" lvl="0" indent="0" defTabSz="914400" rtl="0" eaLnBrk="1" fontAlgn="base" latinLnBrk="0" hangingPunct="1">
              <a:lnSpc>
                <a:spcPct val="100000"/>
              </a:lnSpc>
              <a:spcBef>
                <a:spcPct val="0"/>
              </a:spcBef>
              <a:spcAft>
                <a:spcPct val="0"/>
              </a:spcAft>
              <a:buClrTx/>
              <a:buSzTx/>
              <a:buFontTx/>
              <a:buNone/>
              <a:tabLst/>
            </a:pPr>
            <a:r>
              <a:rPr lang="tr-TR" sz="4400" b="1" dirty="0" smtClean="0">
                <a:latin typeface="Calibri" pitchFamily="34" charset="0"/>
                <a:ea typeface="Calibri" pitchFamily="34" charset="0"/>
                <a:cs typeface="Times New Roman" pitchFamily="18" charset="0"/>
              </a:rPr>
              <a:t>         </a:t>
            </a:r>
          </a:p>
          <a:p>
            <a:pPr lvl="0" fontAlgn="base">
              <a:spcBef>
                <a:spcPct val="0"/>
              </a:spcBef>
              <a:spcAft>
                <a:spcPct val="0"/>
              </a:spcAft>
            </a:pPr>
            <a:r>
              <a:rPr lang="tr-TR" sz="4400" b="1" dirty="0" smtClean="0">
                <a:solidFill>
                  <a:srgbClr val="002060"/>
                </a:solidFill>
                <a:latin typeface="Calibri" pitchFamily="34" charset="0"/>
                <a:ea typeface="Calibri" pitchFamily="34" charset="0"/>
                <a:cs typeface="Times New Roman" pitchFamily="18" charset="0"/>
              </a:rPr>
              <a:t>          </a:t>
            </a:r>
            <a:r>
              <a:rPr lang="tr-TR" sz="3600" b="1" dirty="0" smtClean="0">
                <a:solidFill>
                  <a:srgbClr val="002060"/>
                </a:solidFill>
                <a:latin typeface="ALFABET98" pitchFamily="2" charset="0"/>
                <a:ea typeface="Calibri" pitchFamily="34" charset="0"/>
                <a:cs typeface="Times New Roman" pitchFamily="18" charset="0"/>
              </a:rPr>
              <a:t>Atatürk </a:t>
            </a:r>
            <a:r>
              <a:rPr kumimoji="0" lang="tr-TR" sz="3600" b="1" i="0" u="none" strike="noStrike" cap="none" normalizeH="0" baseline="0" dirty="0" smtClean="0">
                <a:ln>
                  <a:noFill/>
                </a:ln>
                <a:solidFill>
                  <a:srgbClr val="002060"/>
                </a:solidFill>
                <a:effectLst/>
                <a:latin typeface="ALFABET98" pitchFamily="2" charset="0"/>
                <a:ea typeface="Calibri" pitchFamily="34" charset="0"/>
                <a:cs typeface="Times New Roman" pitchFamily="18" charset="0"/>
              </a:rPr>
              <a:t>Kurtuluş Savaşı’nı başlatmak için  19 Mayıs 1919’da İstanbul’dan Bandırma Vapuru’na binerek Samsun’a  gitti.   Sivas  </a:t>
            </a:r>
            <a:r>
              <a:rPr lang="tr-TR" sz="3600" b="1" dirty="0" smtClean="0">
                <a:solidFill>
                  <a:srgbClr val="002060"/>
                </a:solidFill>
                <a:latin typeface="ALFABET98" pitchFamily="2" charset="0"/>
                <a:ea typeface="Calibri" pitchFamily="34" charset="0"/>
                <a:cs typeface="Times New Roman" pitchFamily="18" charset="0"/>
              </a:rPr>
              <a:t>ve</a:t>
            </a:r>
            <a:r>
              <a:rPr kumimoji="0" lang="tr-TR" sz="3600" b="1" i="0" u="none" strike="noStrike" cap="none" normalizeH="0" baseline="0" dirty="0" smtClean="0">
                <a:ln>
                  <a:noFill/>
                </a:ln>
                <a:solidFill>
                  <a:srgbClr val="002060"/>
                </a:solidFill>
                <a:effectLst/>
                <a:latin typeface="ALFABET98" pitchFamily="2" charset="0"/>
                <a:ea typeface="Calibri" pitchFamily="34" charset="0"/>
                <a:cs typeface="Times New Roman" pitchFamily="18" charset="0"/>
              </a:rPr>
              <a:t>  Erzurum’da halkla toplantılar yaparak Kurtuluş Savaşı’nı  planladı. </a:t>
            </a:r>
            <a:endParaRPr kumimoji="0" lang="tr-TR" sz="3600" b="0" i="0" u="none" strike="noStrike" cap="none" normalizeH="0" baseline="0" dirty="0" smtClean="0">
              <a:ln>
                <a:noFill/>
              </a:ln>
              <a:solidFill>
                <a:srgbClr val="002060"/>
              </a:solidFill>
              <a:effectLst/>
              <a:latin typeface="ALFABET98" pitchFamily="2" charset="0"/>
              <a:cs typeface="Arial" pitchFamily="34" charset="0"/>
            </a:endParaRPr>
          </a:p>
        </p:txBody>
      </p:sp>
      <p:pic>
        <p:nvPicPr>
          <p:cNvPr id="2051" name="Picture 3" descr="http://t1.gstatic.com/images?q=tbn:ANd9GcSwljM1ykqpetn1Qjh_T_Iqz7PUQmw8taM3nuomL05t94tenSSPMliy0Uy2"/>
          <p:cNvPicPr>
            <a:picLocks noChangeAspect="1" noChangeArrowheads="1"/>
          </p:cNvPicPr>
          <p:nvPr/>
        </p:nvPicPr>
        <p:blipFill>
          <a:blip r:embed="rId2"/>
          <a:srcRect/>
          <a:stretch>
            <a:fillRect/>
          </a:stretch>
        </p:blipFill>
        <p:spPr bwMode="auto">
          <a:xfrm>
            <a:off x="2786050" y="285728"/>
            <a:ext cx="4214842" cy="295668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49"/>
                                        </p:tgtEl>
                                        <p:attrNameLst>
                                          <p:attrName>style.visibility</p:attrName>
                                        </p:attrNameLst>
                                      </p:cBhvr>
                                      <p:to>
                                        <p:strVal val="visible"/>
                                      </p:to>
                                    </p:set>
                                    <p:anim calcmode="discrete" valueType="clr">
                                      <p:cBhvr override="childStyle">
                                        <p:cTn id="7" dur="80"/>
                                        <p:tgtEl>
                                          <p:spTgt spid="204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49"/>
                                        </p:tgtEl>
                                        <p:attrNameLst>
                                          <p:attrName>fillcolor</p:attrName>
                                        </p:attrNameLst>
                                      </p:cBhvr>
                                      <p:tavLst>
                                        <p:tav tm="0">
                                          <p:val>
                                            <p:clrVal>
                                              <a:schemeClr val="accent2"/>
                                            </p:clrVal>
                                          </p:val>
                                        </p:tav>
                                        <p:tav tm="50000">
                                          <p:val>
                                            <p:clrVal>
                                              <a:schemeClr val="hlink"/>
                                            </p:clrVal>
                                          </p:val>
                                        </p:tav>
                                      </p:tavLst>
                                    </p:anim>
                                    <p:set>
                                      <p:cBhvr>
                                        <p:cTn id="9" dur="80"/>
                                        <p:tgtEl>
                                          <p:spTgt spid="204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2051"/>
                                        </p:tgtEl>
                                        <p:attrNameLst>
                                          <p:attrName>style.visibility</p:attrName>
                                        </p:attrNameLst>
                                      </p:cBhvr>
                                      <p:to>
                                        <p:strVal val="visible"/>
                                      </p:to>
                                    </p:set>
                                    <p:animEffect transition="in" filter="diamond(in)">
                                      <p:cBhvr>
                                        <p:cTn id="14"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93</TotalTime>
  <Words>270</Words>
  <PresentationFormat>Ekran Gösterisi (4:3)</PresentationFormat>
  <Paragraphs>30</Paragraphs>
  <Slides>17</Slides>
  <Notes>0</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Akış</vt:lpstr>
      <vt:lpstr>Slayt 1</vt:lpstr>
      <vt:lpstr>Slayt 2</vt:lpstr>
      <vt:lpstr>         Eskiden ülkemizin adı Osmanlı Devleti  idi ve padişahlıkla yönetiliyordu. Önceleri padişahlar ülkemizi çok iyi yönettiler.Daha sonraları ise Osmanlı devleti  iyi yönetilmedi. Padişahlık babadan oğula geçtiği için babaların yerine geçen çocukları babaları kadar yetenekli  olamadılar. Osmanlı Devleti zayıfladı. </vt:lpstr>
      <vt:lpstr>Slayt 4</vt:lpstr>
      <vt:lpstr>Slayt 5</vt:lpstr>
      <vt:lpstr>Slayt 6</vt:lpstr>
      <vt:lpstr>Slayt 7</vt:lpstr>
      <vt:lpstr>Slayt 8</vt:lpstr>
      <vt:lpstr>Slayt 9</vt:lpstr>
      <vt:lpstr>      Padişah ülkenin kurtulacağına inanmıyordu. Teslim olmayı daha akıllıca buluyordu. Bu yüzden Osmanlı devlet yönetimi lidersiz kalmıştı. </vt:lpstr>
      <vt:lpstr>Slayt 11</vt:lpstr>
      <vt:lpstr>Slayt 12</vt:lpstr>
      <vt:lpstr>Slayt 13</vt:lpstr>
      <vt:lpstr>Slayt 14</vt:lpstr>
      <vt:lpstr>Slayt 15</vt:lpstr>
      <vt:lpstr>Slayt 16</vt:lpstr>
      <vt:lpstr>Slayt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Eskiden ülkemizi adı Osmanlı Devleti  idi ve padişahlıkla yönetiliyordu. Önceleri padişahlar ülkemizi çok iyi yönettiler.Daha sonraları ise Osmanlı devleti  iyi yönetilmedi. Padişahlık babadan oğula geçtiği için babaların yerine geçen çocukları babaları kadar yetenekli  olamadılar. Osmanlı Devleti zayıfladı. </dc:title>
  <dc:creator>Win7</dc:creator>
  <cp:lastModifiedBy>Win7</cp:lastModifiedBy>
  <cp:revision>14</cp:revision>
  <dcterms:created xsi:type="dcterms:W3CDTF">2012-04-16T16:08:45Z</dcterms:created>
  <dcterms:modified xsi:type="dcterms:W3CDTF">2012-04-16T17:59:34Z</dcterms:modified>
</cp:coreProperties>
</file>