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1" r:id="rId2"/>
    <p:sldId id="262" r:id="rId3"/>
    <p:sldId id="263" r:id="rId4"/>
    <p:sldId id="264" r:id="rId5"/>
    <p:sldId id="265" r:id="rId6"/>
    <p:sldId id="256" r:id="rId7"/>
    <p:sldId id="258" r:id="rId8"/>
    <p:sldId id="257" r:id="rId9"/>
    <p:sldId id="259" r:id="rId10"/>
    <p:sldId id="260" r:id="rId11"/>
    <p:sldId id="266" r:id="rId12"/>
    <p:sldId id="267" r:id="rId13"/>
    <p:sldId id="268" r:id="rId14"/>
    <p:sldId id="269" r:id="rId15"/>
    <p:sldId id="270"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83" autoAdjust="0"/>
    <p:restoredTop sz="94660"/>
  </p:normalViewPr>
  <p:slideViewPr>
    <p:cSldViewPr>
      <p:cViewPr varScale="1">
        <p:scale>
          <a:sx n="74" d="100"/>
          <a:sy n="74" d="100"/>
        </p:scale>
        <p:origin x="-93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4CEF2C-3D6D-462A-B77B-2672544E5EB0}" type="datetimeFigureOut">
              <a:rPr lang="tr-TR" smtClean="0"/>
              <a:pPr/>
              <a:t>18.03.2012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9B0078-94E9-4668-AF75-56F481F63D6A}"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10</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11</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12</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13</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14</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15</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2</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4</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5</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6</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7</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8</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D9B0078-94E9-4668-AF75-56F481F63D6A}" type="slidenum">
              <a:rPr lang="tr-TR" smtClean="0"/>
              <a:pPr/>
              <a:t>9</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03437E35-C687-428B-BEA1-13688622C47F}" type="datetimeFigureOut">
              <a:rPr lang="tr-TR" smtClean="0"/>
              <a:pPr/>
              <a:t>18.03.2012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E7473C-2E11-4A31-9CD4-AA8C875F1C4B}"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3437E35-C687-428B-BEA1-13688622C47F}" type="datetimeFigureOut">
              <a:rPr lang="tr-TR" smtClean="0"/>
              <a:pPr/>
              <a:t>18.03.2012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E7473C-2E11-4A31-9CD4-AA8C875F1C4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3437E35-C687-428B-BEA1-13688622C47F}" type="datetimeFigureOut">
              <a:rPr lang="tr-TR" smtClean="0"/>
              <a:pPr/>
              <a:t>18.03.2012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E7473C-2E11-4A31-9CD4-AA8C875F1C4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3437E35-C687-428B-BEA1-13688622C47F}" type="datetimeFigureOut">
              <a:rPr lang="tr-TR" smtClean="0"/>
              <a:pPr/>
              <a:t>18.03.2012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E7473C-2E11-4A31-9CD4-AA8C875F1C4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03437E35-C687-428B-BEA1-13688622C47F}" type="datetimeFigureOut">
              <a:rPr lang="tr-TR" smtClean="0"/>
              <a:pPr/>
              <a:t>18.03.2012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E7473C-2E11-4A31-9CD4-AA8C875F1C4B}"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03437E35-C687-428B-BEA1-13688622C47F}" type="datetimeFigureOut">
              <a:rPr lang="tr-TR" smtClean="0"/>
              <a:pPr/>
              <a:t>18.03.2012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E7473C-2E11-4A31-9CD4-AA8C875F1C4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03437E35-C687-428B-BEA1-13688622C47F}" type="datetimeFigureOut">
              <a:rPr lang="tr-TR" smtClean="0"/>
              <a:pPr/>
              <a:t>18.03.2012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4E7473C-2E11-4A31-9CD4-AA8C875F1C4B}"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03437E35-C687-428B-BEA1-13688622C47F}" type="datetimeFigureOut">
              <a:rPr lang="tr-TR" smtClean="0"/>
              <a:pPr/>
              <a:t>18.03.2012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4E7473C-2E11-4A31-9CD4-AA8C875F1C4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3437E35-C687-428B-BEA1-13688622C47F}" type="datetimeFigureOut">
              <a:rPr lang="tr-TR" smtClean="0"/>
              <a:pPr/>
              <a:t>18.03.2012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4E7473C-2E11-4A31-9CD4-AA8C875F1C4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3437E35-C687-428B-BEA1-13688622C47F}" type="datetimeFigureOut">
              <a:rPr lang="tr-TR" smtClean="0"/>
              <a:pPr/>
              <a:t>18.03.2012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E7473C-2E11-4A31-9CD4-AA8C875F1C4B}"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3437E35-C687-428B-BEA1-13688622C47F}" type="datetimeFigureOut">
              <a:rPr lang="tr-TR" smtClean="0"/>
              <a:pPr/>
              <a:t>18.03.2012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E7473C-2E11-4A31-9CD4-AA8C875F1C4B}"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437E35-C687-428B-BEA1-13688622C47F}" type="datetimeFigureOut">
              <a:rPr lang="tr-TR" smtClean="0"/>
              <a:pPr/>
              <a:t>18.03.2012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E7473C-2E11-4A31-9CD4-AA8C875F1C4B}"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827584" y="836712"/>
            <a:ext cx="7656862" cy="792088"/>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482169" y="1988840"/>
            <a:ext cx="4241959" cy="688206"/>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51520" y="188640"/>
            <a:ext cx="8640960" cy="2308324"/>
          </a:xfrm>
          <a:prstGeom prst="rect">
            <a:avLst/>
          </a:prstGeom>
          <a:noFill/>
        </p:spPr>
        <p:txBody>
          <a:bodyPr wrap="square" rtlCol="0">
            <a:spAutoFit/>
          </a:bodyPr>
          <a:lstStyle/>
          <a:p>
            <a:r>
              <a:rPr lang="tr-TR" sz="2400" dirty="0" smtClean="0">
                <a:solidFill>
                  <a:srgbClr val="FF0000"/>
                </a:solidFill>
                <a:latin typeface="Hand writing Mutlu" pitchFamily="2" charset="0"/>
              </a:rPr>
              <a:t>5.</a:t>
            </a:r>
            <a:r>
              <a:rPr lang="tr-TR" sz="2400" dirty="0" smtClean="0">
                <a:latin typeface="Hand writing Mutlu" pitchFamily="2" charset="0"/>
              </a:rPr>
              <a:t>Selçuk ağabeyin tezgahında 85 kilogram elma var. Elmaların önce 18 kilogramını sattı, daha sonra 25 kilogramını sattı. Tezgahta geriye kaç kilogram elma kaldı?</a:t>
            </a:r>
          </a:p>
          <a:p>
            <a:endParaRPr lang="tr-TR" sz="2400" dirty="0">
              <a:solidFill>
                <a:srgbClr val="FF0000"/>
              </a:solidFill>
              <a:latin typeface="Hand writing Mutlu" pitchFamily="2" charset="0"/>
            </a:endParaRPr>
          </a:p>
          <a:p>
            <a:r>
              <a:rPr lang="tr-TR" sz="2400" dirty="0" smtClean="0">
                <a:solidFill>
                  <a:srgbClr val="FF0000"/>
                </a:solidFill>
                <a:latin typeface="Hand writing Mutlu" pitchFamily="2" charset="0"/>
              </a:rPr>
              <a:t>Çözüm:</a:t>
            </a:r>
            <a:endParaRPr lang="tr-TR" sz="2400" dirty="0">
              <a:solidFill>
                <a:srgbClr val="FF0000"/>
              </a:solidFill>
              <a:latin typeface="Hand writing Mutlu" pitchFamily="2" charset="0"/>
            </a:endParaRPr>
          </a:p>
        </p:txBody>
      </p:sp>
      <p:sp>
        <p:nvSpPr>
          <p:cNvPr id="3" name="2 Metin kutusu"/>
          <p:cNvSpPr txBox="1"/>
          <p:nvPr/>
        </p:nvSpPr>
        <p:spPr>
          <a:xfrm>
            <a:off x="2123728" y="2780928"/>
            <a:ext cx="1296144" cy="1323439"/>
          </a:xfrm>
          <a:prstGeom prst="rect">
            <a:avLst/>
          </a:prstGeom>
          <a:noFill/>
        </p:spPr>
        <p:txBody>
          <a:bodyPr wrap="square" rtlCol="0">
            <a:spAutoFit/>
          </a:bodyPr>
          <a:lstStyle/>
          <a:p>
            <a:pPr algn="ctr"/>
            <a:r>
              <a:rPr lang="tr-TR" sz="4000" b="1" dirty="0">
                <a:latin typeface="Batang" pitchFamily="18" charset="-127"/>
                <a:ea typeface="Batang" pitchFamily="18" charset="-127"/>
                <a:cs typeface="Arial" pitchFamily="34" charset="0"/>
              </a:rPr>
              <a:t>8</a:t>
            </a:r>
            <a:r>
              <a:rPr lang="tr-TR" sz="4000" b="1" dirty="0" smtClean="0">
                <a:latin typeface="Batang" pitchFamily="18" charset="-127"/>
                <a:ea typeface="Batang" pitchFamily="18" charset="-127"/>
                <a:cs typeface="Arial" pitchFamily="34" charset="0"/>
              </a:rPr>
              <a:t>5</a:t>
            </a:r>
          </a:p>
          <a:p>
            <a:pPr algn="ctr"/>
            <a:r>
              <a:rPr lang="tr-TR" sz="4000" b="1" dirty="0" smtClean="0">
                <a:latin typeface="Batang" pitchFamily="18" charset="-127"/>
                <a:ea typeface="Batang" pitchFamily="18" charset="-127"/>
                <a:cs typeface="Arial" pitchFamily="34" charset="0"/>
              </a:rPr>
              <a:t>18</a:t>
            </a:r>
            <a:endParaRPr lang="tr-TR" sz="4000" b="1" dirty="0">
              <a:latin typeface="Batang" pitchFamily="18" charset="-127"/>
              <a:ea typeface="Batang" pitchFamily="18" charset="-127"/>
              <a:cs typeface="Arial" pitchFamily="34" charset="0"/>
            </a:endParaRPr>
          </a:p>
        </p:txBody>
      </p:sp>
      <p:cxnSp>
        <p:nvCxnSpPr>
          <p:cNvPr id="4" name="3 Düz Bağlayıcı"/>
          <p:cNvCxnSpPr/>
          <p:nvPr/>
        </p:nvCxnSpPr>
        <p:spPr>
          <a:xfrm>
            <a:off x="1763688" y="4149080"/>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4 Metin kutusu"/>
          <p:cNvSpPr txBox="1"/>
          <p:nvPr/>
        </p:nvSpPr>
        <p:spPr>
          <a:xfrm>
            <a:off x="1763688" y="3284984"/>
            <a:ext cx="504056" cy="707886"/>
          </a:xfrm>
          <a:prstGeom prst="rect">
            <a:avLst/>
          </a:prstGeom>
          <a:noFill/>
        </p:spPr>
        <p:txBody>
          <a:bodyPr wrap="square" rtlCol="0">
            <a:spAutoFit/>
          </a:bodyPr>
          <a:lstStyle/>
          <a:p>
            <a:pPr algn="ctr"/>
            <a:r>
              <a:rPr lang="tr-TR" sz="4000" dirty="0" smtClean="0"/>
              <a:t>_</a:t>
            </a:r>
            <a:endParaRPr lang="tr-TR" sz="4000" dirty="0"/>
          </a:p>
        </p:txBody>
      </p:sp>
      <p:sp>
        <p:nvSpPr>
          <p:cNvPr id="6" name="5 Metin kutusu"/>
          <p:cNvSpPr txBox="1"/>
          <p:nvPr/>
        </p:nvSpPr>
        <p:spPr>
          <a:xfrm>
            <a:off x="2771800" y="4221088"/>
            <a:ext cx="360040"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7</a:t>
            </a:r>
            <a:endParaRPr lang="tr-TR" sz="4000" b="1" dirty="0">
              <a:solidFill>
                <a:srgbClr val="FF0000"/>
              </a:solidFill>
              <a:latin typeface="Batang" pitchFamily="18" charset="-127"/>
              <a:ea typeface="Batang" pitchFamily="18" charset="-127"/>
            </a:endParaRPr>
          </a:p>
        </p:txBody>
      </p:sp>
      <p:sp>
        <p:nvSpPr>
          <p:cNvPr id="7" name="6 Metin kutusu"/>
          <p:cNvSpPr txBox="1"/>
          <p:nvPr/>
        </p:nvSpPr>
        <p:spPr>
          <a:xfrm>
            <a:off x="2339752" y="4233282"/>
            <a:ext cx="288032" cy="707886"/>
          </a:xfrm>
          <a:prstGeom prst="rect">
            <a:avLst/>
          </a:prstGeom>
          <a:noFill/>
        </p:spPr>
        <p:txBody>
          <a:bodyPr wrap="square" rtlCol="0">
            <a:spAutoFit/>
          </a:bodyPr>
          <a:lstStyle/>
          <a:p>
            <a:r>
              <a:rPr lang="tr-TR" sz="4000" b="1" dirty="0" smtClean="0">
                <a:solidFill>
                  <a:srgbClr val="FF0000"/>
                </a:solidFill>
                <a:latin typeface="Batang" pitchFamily="18" charset="-127"/>
                <a:ea typeface="Batang" pitchFamily="18" charset="-127"/>
              </a:rPr>
              <a:t>6</a:t>
            </a:r>
            <a:endParaRPr lang="tr-TR" sz="4000" b="1" dirty="0">
              <a:solidFill>
                <a:srgbClr val="FF0000"/>
              </a:solidFill>
              <a:latin typeface="Batang" pitchFamily="18" charset="-127"/>
              <a:ea typeface="Batang" pitchFamily="18" charset="-127"/>
            </a:endParaRPr>
          </a:p>
        </p:txBody>
      </p:sp>
      <p:cxnSp>
        <p:nvCxnSpPr>
          <p:cNvPr id="8" name="7 Düz Bağlayıcı"/>
          <p:cNvCxnSpPr/>
          <p:nvPr/>
        </p:nvCxnSpPr>
        <p:spPr>
          <a:xfrm flipV="1">
            <a:off x="2411760" y="2924944"/>
            <a:ext cx="360040" cy="50405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8 Metin kutusu"/>
          <p:cNvSpPr txBox="1"/>
          <p:nvPr/>
        </p:nvSpPr>
        <p:spPr>
          <a:xfrm>
            <a:off x="2195736" y="2348880"/>
            <a:ext cx="432048" cy="769441"/>
          </a:xfrm>
          <a:prstGeom prst="rect">
            <a:avLst/>
          </a:prstGeom>
          <a:noFill/>
        </p:spPr>
        <p:txBody>
          <a:bodyPr wrap="square" rtlCol="0">
            <a:spAutoFit/>
          </a:bodyPr>
          <a:lstStyle/>
          <a:p>
            <a:r>
              <a:rPr lang="tr-TR" sz="4400" dirty="0" smtClean="0"/>
              <a:t>7</a:t>
            </a:r>
            <a:endParaRPr lang="tr-TR" sz="4400" dirty="0"/>
          </a:p>
        </p:txBody>
      </p:sp>
      <p:sp>
        <p:nvSpPr>
          <p:cNvPr id="10" name="9 Metin kutusu"/>
          <p:cNvSpPr txBox="1"/>
          <p:nvPr/>
        </p:nvSpPr>
        <p:spPr>
          <a:xfrm>
            <a:off x="2843808" y="2276872"/>
            <a:ext cx="864096" cy="769441"/>
          </a:xfrm>
          <a:prstGeom prst="rect">
            <a:avLst/>
          </a:prstGeom>
          <a:noFill/>
        </p:spPr>
        <p:txBody>
          <a:bodyPr wrap="square" rtlCol="0">
            <a:spAutoFit/>
          </a:bodyPr>
          <a:lstStyle/>
          <a:p>
            <a:r>
              <a:rPr lang="tr-TR" sz="4400" dirty="0" smtClean="0"/>
              <a:t>15</a:t>
            </a:r>
            <a:endParaRPr lang="tr-TR" sz="4400" dirty="0"/>
          </a:p>
        </p:txBody>
      </p:sp>
      <p:cxnSp>
        <p:nvCxnSpPr>
          <p:cNvPr id="11" name="10 Düz Bağlayıcı"/>
          <p:cNvCxnSpPr/>
          <p:nvPr/>
        </p:nvCxnSpPr>
        <p:spPr>
          <a:xfrm flipV="1">
            <a:off x="2771800" y="2924944"/>
            <a:ext cx="360040" cy="50405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11 Metin kutusu"/>
          <p:cNvSpPr txBox="1"/>
          <p:nvPr/>
        </p:nvSpPr>
        <p:spPr>
          <a:xfrm>
            <a:off x="5580112" y="2708920"/>
            <a:ext cx="1296144" cy="1323439"/>
          </a:xfrm>
          <a:prstGeom prst="rect">
            <a:avLst/>
          </a:prstGeom>
          <a:noFill/>
        </p:spPr>
        <p:txBody>
          <a:bodyPr wrap="square" rtlCol="0">
            <a:spAutoFit/>
          </a:bodyPr>
          <a:lstStyle/>
          <a:p>
            <a:pPr algn="ctr"/>
            <a:r>
              <a:rPr lang="tr-TR" sz="4000" b="1" dirty="0" smtClean="0">
                <a:latin typeface="Batang" pitchFamily="18" charset="-127"/>
                <a:ea typeface="Batang" pitchFamily="18" charset="-127"/>
                <a:cs typeface="Arial" pitchFamily="34" charset="0"/>
              </a:rPr>
              <a:t>67</a:t>
            </a:r>
          </a:p>
          <a:p>
            <a:pPr algn="ctr"/>
            <a:r>
              <a:rPr lang="tr-TR" sz="4000" b="1" dirty="0" smtClean="0">
                <a:latin typeface="Batang" pitchFamily="18" charset="-127"/>
                <a:ea typeface="Batang" pitchFamily="18" charset="-127"/>
                <a:cs typeface="Arial" pitchFamily="34" charset="0"/>
              </a:rPr>
              <a:t>25</a:t>
            </a:r>
            <a:endParaRPr lang="tr-TR" sz="4000" b="1" dirty="0">
              <a:latin typeface="Batang" pitchFamily="18" charset="-127"/>
              <a:ea typeface="Batang" pitchFamily="18" charset="-127"/>
              <a:cs typeface="Arial" pitchFamily="34" charset="0"/>
            </a:endParaRPr>
          </a:p>
        </p:txBody>
      </p:sp>
      <p:cxnSp>
        <p:nvCxnSpPr>
          <p:cNvPr id="13" name="12 Düz Bağlayıcı"/>
          <p:cNvCxnSpPr/>
          <p:nvPr/>
        </p:nvCxnSpPr>
        <p:spPr>
          <a:xfrm>
            <a:off x="5220072" y="4077072"/>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13 Metin kutusu"/>
          <p:cNvSpPr txBox="1"/>
          <p:nvPr/>
        </p:nvSpPr>
        <p:spPr>
          <a:xfrm>
            <a:off x="5220072" y="3212976"/>
            <a:ext cx="504056" cy="707886"/>
          </a:xfrm>
          <a:prstGeom prst="rect">
            <a:avLst/>
          </a:prstGeom>
          <a:noFill/>
        </p:spPr>
        <p:txBody>
          <a:bodyPr wrap="square" rtlCol="0">
            <a:spAutoFit/>
          </a:bodyPr>
          <a:lstStyle/>
          <a:p>
            <a:pPr algn="ctr"/>
            <a:r>
              <a:rPr lang="tr-TR" sz="4000" dirty="0" smtClean="0"/>
              <a:t>_</a:t>
            </a:r>
            <a:endParaRPr lang="tr-TR" sz="4000" dirty="0"/>
          </a:p>
        </p:txBody>
      </p:sp>
      <p:sp>
        <p:nvSpPr>
          <p:cNvPr id="15" name="14 Metin kutusu"/>
          <p:cNvSpPr txBox="1"/>
          <p:nvPr/>
        </p:nvSpPr>
        <p:spPr>
          <a:xfrm>
            <a:off x="6228184" y="4149080"/>
            <a:ext cx="360040"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2</a:t>
            </a:r>
            <a:endParaRPr lang="tr-TR" sz="4000" b="1" dirty="0">
              <a:solidFill>
                <a:srgbClr val="FF0000"/>
              </a:solidFill>
              <a:latin typeface="Batang" pitchFamily="18" charset="-127"/>
              <a:ea typeface="Batang" pitchFamily="18" charset="-127"/>
            </a:endParaRPr>
          </a:p>
        </p:txBody>
      </p:sp>
      <p:sp>
        <p:nvSpPr>
          <p:cNvPr id="16" name="15 Metin kutusu"/>
          <p:cNvSpPr txBox="1"/>
          <p:nvPr/>
        </p:nvSpPr>
        <p:spPr>
          <a:xfrm>
            <a:off x="5796136" y="4161274"/>
            <a:ext cx="288032" cy="707886"/>
          </a:xfrm>
          <a:prstGeom prst="rect">
            <a:avLst/>
          </a:prstGeom>
          <a:noFill/>
        </p:spPr>
        <p:txBody>
          <a:bodyPr wrap="square" rtlCol="0">
            <a:spAutoFit/>
          </a:bodyPr>
          <a:lstStyle/>
          <a:p>
            <a:r>
              <a:rPr lang="tr-TR" sz="4000" b="1" dirty="0" smtClean="0">
                <a:solidFill>
                  <a:srgbClr val="FF0000"/>
                </a:solidFill>
                <a:latin typeface="Batang" pitchFamily="18" charset="-127"/>
                <a:ea typeface="Batang" pitchFamily="18" charset="-127"/>
              </a:rPr>
              <a:t>4</a:t>
            </a:r>
            <a:endParaRPr lang="tr-TR" sz="4000" b="1" dirty="0">
              <a:solidFill>
                <a:srgbClr val="FF0000"/>
              </a:solidFill>
              <a:latin typeface="Batang" pitchFamily="18" charset="-127"/>
              <a:ea typeface="Batang" pitchFamily="18" charset="-127"/>
            </a:endParaRPr>
          </a:p>
        </p:txBody>
      </p:sp>
      <p:sp>
        <p:nvSpPr>
          <p:cNvPr id="24" name="23 Metin kutusu"/>
          <p:cNvSpPr txBox="1"/>
          <p:nvPr/>
        </p:nvSpPr>
        <p:spPr>
          <a:xfrm>
            <a:off x="6732240" y="4437112"/>
            <a:ext cx="1728192"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25" name="24 Metin kutusu"/>
          <p:cNvSpPr txBox="1"/>
          <p:nvPr/>
        </p:nvSpPr>
        <p:spPr>
          <a:xfrm>
            <a:off x="3131840" y="4437112"/>
            <a:ext cx="1800200"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26" name="25 Metin kutusu"/>
          <p:cNvSpPr txBox="1"/>
          <p:nvPr/>
        </p:nvSpPr>
        <p:spPr>
          <a:xfrm>
            <a:off x="2411760" y="1959223"/>
            <a:ext cx="1296144" cy="461665"/>
          </a:xfrm>
          <a:prstGeom prst="rect">
            <a:avLst/>
          </a:prstGeom>
          <a:noFill/>
        </p:spPr>
        <p:txBody>
          <a:bodyPr wrap="square" rtlCol="0">
            <a:spAutoFit/>
          </a:bodyPr>
          <a:lstStyle/>
          <a:p>
            <a:r>
              <a:rPr lang="tr-TR" sz="2400" dirty="0" smtClean="0">
                <a:latin typeface="Hand writing Mutlu" pitchFamily="2" charset="0"/>
              </a:rPr>
              <a:t>Önce </a:t>
            </a:r>
            <a:endParaRPr lang="tr-TR" sz="2400" dirty="0">
              <a:latin typeface="Hand writing Mutlu" pitchFamily="2" charset="0"/>
            </a:endParaRPr>
          </a:p>
        </p:txBody>
      </p:sp>
      <p:sp>
        <p:nvSpPr>
          <p:cNvPr id="27" name="26 Metin kutusu"/>
          <p:cNvSpPr txBox="1"/>
          <p:nvPr/>
        </p:nvSpPr>
        <p:spPr>
          <a:xfrm>
            <a:off x="5652120" y="2060848"/>
            <a:ext cx="1296144" cy="461665"/>
          </a:xfrm>
          <a:prstGeom prst="rect">
            <a:avLst/>
          </a:prstGeom>
          <a:noFill/>
        </p:spPr>
        <p:txBody>
          <a:bodyPr wrap="square" rtlCol="0">
            <a:spAutoFit/>
          </a:bodyPr>
          <a:lstStyle/>
          <a:p>
            <a:r>
              <a:rPr lang="tr-TR" sz="2400" dirty="0" smtClean="0">
                <a:latin typeface="Hand writing Mutlu" pitchFamily="2" charset="0"/>
              </a:rPr>
              <a:t>Sonra</a:t>
            </a:r>
            <a:endParaRPr lang="tr-TR" sz="2400" dirty="0">
              <a:latin typeface="Hand writing Mutlu" pitchFamily="2" charset="0"/>
            </a:endParaRPr>
          </a:p>
        </p:txBody>
      </p:sp>
      <p:sp>
        <p:nvSpPr>
          <p:cNvPr id="28" name="27 Metin kutusu"/>
          <p:cNvSpPr txBox="1"/>
          <p:nvPr/>
        </p:nvSpPr>
        <p:spPr>
          <a:xfrm>
            <a:off x="1043608" y="5301208"/>
            <a:ext cx="5760640" cy="461665"/>
          </a:xfrm>
          <a:prstGeom prst="rect">
            <a:avLst/>
          </a:prstGeom>
          <a:noFill/>
        </p:spPr>
        <p:txBody>
          <a:bodyPr wrap="square" rtlCol="0">
            <a:spAutoFit/>
          </a:bodyPr>
          <a:lstStyle/>
          <a:p>
            <a:r>
              <a:rPr lang="tr-TR" sz="2400" dirty="0" smtClean="0">
                <a:latin typeface="Hand writing Mutlu" pitchFamily="2" charset="0"/>
              </a:rPr>
              <a:t>Tezgahta 42 kilogram elma kaldı.</a:t>
            </a:r>
            <a:endParaRPr lang="tr-TR" sz="2400" dirty="0">
              <a:latin typeface="Hand writing Mutlu"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3" presetClass="entr" presetSubtype="16"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plus(in)">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0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2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35"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2000"/>
                                        <p:tgtEl>
                                          <p:spTgt spid="9"/>
                                        </p:tgtEl>
                                      </p:cBhvr>
                                    </p:animEffect>
                                    <p:anim calcmode="lin" valueType="num">
                                      <p:cBhvr>
                                        <p:cTn id="34" dur="2000" fill="hold"/>
                                        <p:tgtEl>
                                          <p:spTgt spid="9"/>
                                        </p:tgtEl>
                                        <p:attrNameLst>
                                          <p:attrName>style.rotation</p:attrName>
                                        </p:attrNameLst>
                                      </p:cBhvr>
                                      <p:tavLst>
                                        <p:tav tm="0">
                                          <p:val>
                                            <p:fltVal val="720"/>
                                          </p:val>
                                        </p:tav>
                                        <p:tav tm="100000">
                                          <p:val>
                                            <p:fltVal val="0"/>
                                          </p:val>
                                        </p:tav>
                                      </p:tavLst>
                                    </p:anim>
                                    <p:anim calcmode="lin" valueType="num">
                                      <p:cBhvr>
                                        <p:cTn id="35" dur="2000" fill="hold"/>
                                        <p:tgtEl>
                                          <p:spTgt spid="9"/>
                                        </p:tgtEl>
                                        <p:attrNameLst>
                                          <p:attrName>ppt_h</p:attrName>
                                        </p:attrNameLst>
                                      </p:cBhvr>
                                      <p:tavLst>
                                        <p:tav tm="0">
                                          <p:val>
                                            <p:fltVal val="0"/>
                                          </p:val>
                                        </p:tav>
                                        <p:tav tm="100000">
                                          <p:val>
                                            <p:strVal val="#ppt_h"/>
                                          </p:val>
                                        </p:tav>
                                      </p:tavLst>
                                    </p:anim>
                                    <p:anim calcmode="lin" valueType="num">
                                      <p:cBhvr>
                                        <p:cTn id="36" dur="2000" fill="hold"/>
                                        <p:tgtEl>
                                          <p:spTgt spid="9"/>
                                        </p:tgtEl>
                                        <p:attrNameLst>
                                          <p:attrName>ppt_w</p:attrName>
                                        </p:attrNameLst>
                                      </p:cBhvr>
                                      <p:tavLst>
                                        <p:tav tm="0">
                                          <p:val>
                                            <p:fltVal val="0"/>
                                          </p:val>
                                        </p:tav>
                                        <p:tav tm="100000">
                                          <p:val>
                                            <p:strVal val="#ppt_w"/>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0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35"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2000"/>
                                        <p:tgtEl>
                                          <p:spTgt spid="10"/>
                                        </p:tgtEl>
                                      </p:cBhvr>
                                    </p:animEffect>
                                    <p:anim calcmode="lin" valueType="num">
                                      <p:cBhvr>
                                        <p:cTn id="47" dur="2000" fill="hold"/>
                                        <p:tgtEl>
                                          <p:spTgt spid="10"/>
                                        </p:tgtEl>
                                        <p:attrNameLst>
                                          <p:attrName>style.rotation</p:attrName>
                                        </p:attrNameLst>
                                      </p:cBhvr>
                                      <p:tavLst>
                                        <p:tav tm="0">
                                          <p:val>
                                            <p:fltVal val="720"/>
                                          </p:val>
                                        </p:tav>
                                        <p:tav tm="100000">
                                          <p:val>
                                            <p:fltVal val="0"/>
                                          </p:val>
                                        </p:tav>
                                      </p:tavLst>
                                    </p:anim>
                                    <p:anim calcmode="lin" valueType="num">
                                      <p:cBhvr>
                                        <p:cTn id="48" dur="2000" fill="hold"/>
                                        <p:tgtEl>
                                          <p:spTgt spid="10"/>
                                        </p:tgtEl>
                                        <p:attrNameLst>
                                          <p:attrName>ppt_h</p:attrName>
                                        </p:attrNameLst>
                                      </p:cBhvr>
                                      <p:tavLst>
                                        <p:tav tm="0">
                                          <p:val>
                                            <p:fltVal val="0"/>
                                          </p:val>
                                        </p:tav>
                                        <p:tav tm="100000">
                                          <p:val>
                                            <p:strVal val="#ppt_h"/>
                                          </p:val>
                                        </p:tav>
                                      </p:tavLst>
                                    </p:anim>
                                    <p:anim calcmode="lin" valueType="num">
                                      <p:cBhvr>
                                        <p:cTn id="49" dur="2000" fill="hold"/>
                                        <p:tgtEl>
                                          <p:spTgt spid="10"/>
                                        </p:tgtEl>
                                        <p:attrNameLst>
                                          <p:attrName>ppt_w</p:attrName>
                                        </p:attrNameLst>
                                      </p:cBhvr>
                                      <p:tavLst>
                                        <p:tav tm="0">
                                          <p:val>
                                            <p:fltVal val="0"/>
                                          </p:val>
                                        </p:tav>
                                        <p:tav tm="100000">
                                          <p:val>
                                            <p:strVal val="#ppt_w"/>
                                          </p:val>
                                        </p:tav>
                                      </p:tavLst>
                                    </p:anim>
                                  </p:childTnLst>
                                </p:cTn>
                              </p:par>
                            </p:childTnLst>
                          </p:cTn>
                        </p:par>
                      </p:childTnLst>
                    </p:cTn>
                  </p:par>
                  <p:par>
                    <p:cTn id="50" fill="hold">
                      <p:stCondLst>
                        <p:cond delay="indefinite"/>
                      </p:stCondLst>
                      <p:childTnLst>
                        <p:par>
                          <p:cTn id="51" fill="hold">
                            <p:stCondLst>
                              <p:cond delay="0"/>
                            </p:stCondLst>
                            <p:childTnLst>
                              <p:par>
                                <p:cTn id="52" presetID="35" presetClass="entr" presetSubtype="0"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2000"/>
                                        <p:tgtEl>
                                          <p:spTgt spid="6"/>
                                        </p:tgtEl>
                                      </p:cBhvr>
                                    </p:animEffect>
                                    <p:anim calcmode="lin" valueType="num">
                                      <p:cBhvr>
                                        <p:cTn id="55" dur="2000" fill="hold"/>
                                        <p:tgtEl>
                                          <p:spTgt spid="6"/>
                                        </p:tgtEl>
                                        <p:attrNameLst>
                                          <p:attrName>style.rotation</p:attrName>
                                        </p:attrNameLst>
                                      </p:cBhvr>
                                      <p:tavLst>
                                        <p:tav tm="0">
                                          <p:val>
                                            <p:fltVal val="720"/>
                                          </p:val>
                                        </p:tav>
                                        <p:tav tm="100000">
                                          <p:val>
                                            <p:fltVal val="0"/>
                                          </p:val>
                                        </p:tav>
                                      </p:tavLst>
                                    </p:anim>
                                    <p:anim calcmode="lin" valueType="num">
                                      <p:cBhvr>
                                        <p:cTn id="56" dur="2000" fill="hold"/>
                                        <p:tgtEl>
                                          <p:spTgt spid="6"/>
                                        </p:tgtEl>
                                        <p:attrNameLst>
                                          <p:attrName>ppt_h</p:attrName>
                                        </p:attrNameLst>
                                      </p:cBhvr>
                                      <p:tavLst>
                                        <p:tav tm="0">
                                          <p:val>
                                            <p:fltVal val="0"/>
                                          </p:val>
                                        </p:tav>
                                        <p:tav tm="100000">
                                          <p:val>
                                            <p:strVal val="#ppt_h"/>
                                          </p:val>
                                        </p:tav>
                                      </p:tavLst>
                                    </p:anim>
                                    <p:anim calcmode="lin" valueType="num">
                                      <p:cBhvr>
                                        <p:cTn id="57"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58" fill="hold">
                      <p:stCondLst>
                        <p:cond delay="indefinite"/>
                      </p:stCondLst>
                      <p:childTnLst>
                        <p:par>
                          <p:cTn id="59" fill="hold">
                            <p:stCondLst>
                              <p:cond delay="0"/>
                            </p:stCondLst>
                            <p:childTnLst>
                              <p:par>
                                <p:cTn id="60" presetID="35" presetClass="entr" presetSubtype="0"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2000"/>
                                        <p:tgtEl>
                                          <p:spTgt spid="7"/>
                                        </p:tgtEl>
                                      </p:cBhvr>
                                    </p:animEffect>
                                    <p:anim calcmode="lin" valueType="num">
                                      <p:cBhvr>
                                        <p:cTn id="63" dur="2000" fill="hold"/>
                                        <p:tgtEl>
                                          <p:spTgt spid="7"/>
                                        </p:tgtEl>
                                        <p:attrNameLst>
                                          <p:attrName>style.rotation</p:attrName>
                                        </p:attrNameLst>
                                      </p:cBhvr>
                                      <p:tavLst>
                                        <p:tav tm="0">
                                          <p:val>
                                            <p:fltVal val="720"/>
                                          </p:val>
                                        </p:tav>
                                        <p:tav tm="100000">
                                          <p:val>
                                            <p:fltVal val="0"/>
                                          </p:val>
                                        </p:tav>
                                      </p:tavLst>
                                    </p:anim>
                                    <p:anim calcmode="lin" valueType="num">
                                      <p:cBhvr>
                                        <p:cTn id="64" dur="2000" fill="hold"/>
                                        <p:tgtEl>
                                          <p:spTgt spid="7"/>
                                        </p:tgtEl>
                                        <p:attrNameLst>
                                          <p:attrName>ppt_h</p:attrName>
                                        </p:attrNameLst>
                                      </p:cBhvr>
                                      <p:tavLst>
                                        <p:tav tm="0">
                                          <p:val>
                                            <p:fltVal val="0"/>
                                          </p:val>
                                        </p:tav>
                                        <p:tav tm="100000">
                                          <p:val>
                                            <p:strVal val="#ppt_h"/>
                                          </p:val>
                                        </p:tav>
                                      </p:tavLst>
                                    </p:anim>
                                    <p:anim calcmode="lin" valueType="num">
                                      <p:cBhvr>
                                        <p:cTn id="65"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66" fill="hold">
                      <p:stCondLst>
                        <p:cond delay="indefinite"/>
                      </p:stCondLst>
                      <p:childTnLst>
                        <p:par>
                          <p:cTn id="67" fill="hold">
                            <p:stCondLst>
                              <p:cond delay="0"/>
                            </p:stCondLst>
                            <p:childTnLst>
                              <p:par>
                                <p:cTn id="68" presetID="18" presetClass="entr" presetSubtype="12"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strips(downLeft)">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39" presetClass="entr" presetSubtype="0" accel="100000"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76"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77"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7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grpId="0" nodeType="click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slide(fromBottom)">
                                      <p:cBhvr>
                                        <p:cTn id="83" dur="500"/>
                                        <p:tgtEl>
                                          <p:spTgt spid="12"/>
                                        </p:tgtEl>
                                      </p:cBhvr>
                                    </p:animEffect>
                                  </p:childTnLst>
                                </p:cTn>
                              </p:par>
                            </p:childTnLst>
                          </p:cTn>
                        </p:par>
                      </p:childTnLst>
                    </p:cTn>
                  </p:par>
                  <p:par>
                    <p:cTn id="84" fill="hold">
                      <p:stCondLst>
                        <p:cond delay="indefinite"/>
                      </p:stCondLst>
                      <p:childTnLst>
                        <p:par>
                          <p:cTn id="85" fill="hold">
                            <p:stCondLst>
                              <p:cond delay="0"/>
                            </p:stCondLst>
                            <p:childTnLst>
                              <p:par>
                                <p:cTn id="86" presetID="4" presetClass="entr" presetSubtype="16" fill="hold" nodeType="click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box(in)">
                                      <p:cBhvr>
                                        <p:cTn id="88" dur="500"/>
                                        <p:tgtEl>
                                          <p:spTgt spid="13"/>
                                        </p:tgtEl>
                                      </p:cBhvr>
                                    </p:animEffect>
                                  </p:childTnLst>
                                </p:cTn>
                              </p:par>
                              <p:par>
                                <p:cTn id="89" presetID="4" presetClass="entr" presetSubtype="16" fill="hold" grpId="0" nodeType="with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box(in)">
                                      <p:cBhvr>
                                        <p:cTn id="91" dur="500"/>
                                        <p:tgtEl>
                                          <p:spTgt spid="14"/>
                                        </p:tgtEl>
                                      </p:cBhvr>
                                    </p:animEffect>
                                  </p:childTnLst>
                                </p:cTn>
                              </p:par>
                            </p:childTnLst>
                          </p:cTn>
                        </p:par>
                      </p:childTnLst>
                    </p:cTn>
                  </p:par>
                  <p:par>
                    <p:cTn id="92" fill="hold">
                      <p:stCondLst>
                        <p:cond delay="indefinite"/>
                      </p:stCondLst>
                      <p:childTnLst>
                        <p:par>
                          <p:cTn id="93" fill="hold">
                            <p:stCondLst>
                              <p:cond delay="0"/>
                            </p:stCondLst>
                            <p:childTnLst>
                              <p:par>
                                <p:cTn id="94" presetID="26" presetClass="entr" presetSubtype="0" fill="hold" grpId="0" nodeType="click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down)">
                                      <p:cBhvr>
                                        <p:cTn id="96" dur="580">
                                          <p:stCondLst>
                                            <p:cond delay="0"/>
                                          </p:stCondLst>
                                        </p:cTn>
                                        <p:tgtEl>
                                          <p:spTgt spid="15"/>
                                        </p:tgtEl>
                                      </p:cBhvr>
                                    </p:animEffect>
                                    <p:anim calcmode="lin" valueType="num">
                                      <p:cBhvr>
                                        <p:cTn id="97"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8"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99"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00"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01"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02" dur="26">
                                          <p:stCondLst>
                                            <p:cond delay="650"/>
                                          </p:stCondLst>
                                        </p:cTn>
                                        <p:tgtEl>
                                          <p:spTgt spid="15"/>
                                        </p:tgtEl>
                                      </p:cBhvr>
                                      <p:to x="100000" y="60000"/>
                                    </p:animScale>
                                    <p:animScale>
                                      <p:cBhvr>
                                        <p:cTn id="103" dur="166" decel="50000">
                                          <p:stCondLst>
                                            <p:cond delay="676"/>
                                          </p:stCondLst>
                                        </p:cTn>
                                        <p:tgtEl>
                                          <p:spTgt spid="15"/>
                                        </p:tgtEl>
                                      </p:cBhvr>
                                      <p:to x="100000" y="100000"/>
                                    </p:animScale>
                                    <p:animScale>
                                      <p:cBhvr>
                                        <p:cTn id="104" dur="26">
                                          <p:stCondLst>
                                            <p:cond delay="1312"/>
                                          </p:stCondLst>
                                        </p:cTn>
                                        <p:tgtEl>
                                          <p:spTgt spid="15"/>
                                        </p:tgtEl>
                                      </p:cBhvr>
                                      <p:to x="100000" y="80000"/>
                                    </p:animScale>
                                    <p:animScale>
                                      <p:cBhvr>
                                        <p:cTn id="105" dur="166" decel="50000">
                                          <p:stCondLst>
                                            <p:cond delay="1338"/>
                                          </p:stCondLst>
                                        </p:cTn>
                                        <p:tgtEl>
                                          <p:spTgt spid="15"/>
                                        </p:tgtEl>
                                      </p:cBhvr>
                                      <p:to x="100000" y="100000"/>
                                    </p:animScale>
                                    <p:animScale>
                                      <p:cBhvr>
                                        <p:cTn id="106" dur="26">
                                          <p:stCondLst>
                                            <p:cond delay="1642"/>
                                          </p:stCondLst>
                                        </p:cTn>
                                        <p:tgtEl>
                                          <p:spTgt spid="15"/>
                                        </p:tgtEl>
                                      </p:cBhvr>
                                      <p:to x="100000" y="90000"/>
                                    </p:animScale>
                                    <p:animScale>
                                      <p:cBhvr>
                                        <p:cTn id="107" dur="166" decel="50000">
                                          <p:stCondLst>
                                            <p:cond delay="1668"/>
                                          </p:stCondLst>
                                        </p:cTn>
                                        <p:tgtEl>
                                          <p:spTgt spid="15"/>
                                        </p:tgtEl>
                                      </p:cBhvr>
                                      <p:to x="100000" y="100000"/>
                                    </p:animScale>
                                    <p:animScale>
                                      <p:cBhvr>
                                        <p:cTn id="108" dur="26">
                                          <p:stCondLst>
                                            <p:cond delay="1808"/>
                                          </p:stCondLst>
                                        </p:cTn>
                                        <p:tgtEl>
                                          <p:spTgt spid="15"/>
                                        </p:tgtEl>
                                      </p:cBhvr>
                                      <p:to x="100000" y="95000"/>
                                    </p:animScale>
                                    <p:animScale>
                                      <p:cBhvr>
                                        <p:cTn id="109" dur="166" decel="50000">
                                          <p:stCondLst>
                                            <p:cond delay="1834"/>
                                          </p:stCondLst>
                                        </p:cTn>
                                        <p:tgtEl>
                                          <p:spTgt spid="15"/>
                                        </p:tgtEl>
                                      </p:cBhvr>
                                      <p:to x="100000" y="100000"/>
                                    </p:animScale>
                                  </p:childTnLst>
                                </p:cTn>
                              </p:par>
                            </p:childTnLst>
                          </p:cTn>
                        </p:par>
                      </p:childTnLst>
                    </p:cTn>
                  </p:par>
                  <p:par>
                    <p:cTn id="110" fill="hold">
                      <p:stCondLst>
                        <p:cond delay="indefinite"/>
                      </p:stCondLst>
                      <p:childTnLst>
                        <p:par>
                          <p:cTn id="111" fill="hold">
                            <p:stCondLst>
                              <p:cond delay="0"/>
                            </p:stCondLst>
                            <p:childTnLst>
                              <p:par>
                                <p:cTn id="112" presetID="26" presetClass="entr" presetSubtype="0" fill="hold" grpId="0" nodeType="clickEffect">
                                  <p:stCondLst>
                                    <p:cond delay="0"/>
                                  </p:stCondLst>
                                  <p:childTnLst>
                                    <p:set>
                                      <p:cBhvr>
                                        <p:cTn id="113" dur="1" fill="hold">
                                          <p:stCondLst>
                                            <p:cond delay="0"/>
                                          </p:stCondLst>
                                        </p:cTn>
                                        <p:tgtEl>
                                          <p:spTgt spid="16"/>
                                        </p:tgtEl>
                                        <p:attrNameLst>
                                          <p:attrName>style.visibility</p:attrName>
                                        </p:attrNameLst>
                                      </p:cBhvr>
                                      <p:to>
                                        <p:strVal val="visible"/>
                                      </p:to>
                                    </p:set>
                                    <p:animEffect transition="in" filter="wipe(down)">
                                      <p:cBhvr>
                                        <p:cTn id="114" dur="580">
                                          <p:stCondLst>
                                            <p:cond delay="0"/>
                                          </p:stCondLst>
                                        </p:cTn>
                                        <p:tgtEl>
                                          <p:spTgt spid="16"/>
                                        </p:tgtEl>
                                      </p:cBhvr>
                                    </p:animEffect>
                                    <p:anim calcmode="lin" valueType="num">
                                      <p:cBhvr>
                                        <p:cTn id="11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1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1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1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20" dur="26">
                                          <p:stCondLst>
                                            <p:cond delay="650"/>
                                          </p:stCondLst>
                                        </p:cTn>
                                        <p:tgtEl>
                                          <p:spTgt spid="16"/>
                                        </p:tgtEl>
                                      </p:cBhvr>
                                      <p:to x="100000" y="60000"/>
                                    </p:animScale>
                                    <p:animScale>
                                      <p:cBhvr>
                                        <p:cTn id="121" dur="166" decel="50000">
                                          <p:stCondLst>
                                            <p:cond delay="676"/>
                                          </p:stCondLst>
                                        </p:cTn>
                                        <p:tgtEl>
                                          <p:spTgt spid="16"/>
                                        </p:tgtEl>
                                      </p:cBhvr>
                                      <p:to x="100000" y="100000"/>
                                    </p:animScale>
                                    <p:animScale>
                                      <p:cBhvr>
                                        <p:cTn id="122" dur="26">
                                          <p:stCondLst>
                                            <p:cond delay="1312"/>
                                          </p:stCondLst>
                                        </p:cTn>
                                        <p:tgtEl>
                                          <p:spTgt spid="16"/>
                                        </p:tgtEl>
                                      </p:cBhvr>
                                      <p:to x="100000" y="80000"/>
                                    </p:animScale>
                                    <p:animScale>
                                      <p:cBhvr>
                                        <p:cTn id="123" dur="166" decel="50000">
                                          <p:stCondLst>
                                            <p:cond delay="1338"/>
                                          </p:stCondLst>
                                        </p:cTn>
                                        <p:tgtEl>
                                          <p:spTgt spid="16"/>
                                        </p:tgtEl>
                                      </p:cBhvr>
                                      <p:to x="100000" y="100000"/>
                                    </p:animScale>
                                    <p:animScale>
                                      <p:cBhvr>
                                        <p:cTn id="124" dur="26">
                                          <p:stCondLst>
                                            <p:cond delay="1642"/>
                                          </p:stCondLst>
                                        </p:cTn>
                                        <p:tgtEl>
                                          <p:spTgt spid="16"/>
                                        </p:tgtEl>
                                      </p:cBhvr>
                                      <p:to x="100000" y="90000"/>
                                    </p:animScale>
                                    <p:animScale>
                                      <p:cBhvr>
                                        <p:cTn id="125" dur="166" decel="50000">
                                          <p:stCondLst>
                                            <p:cond delay="1668"/>
                                          </p:stCondLst>
                                        </p:cTn>
                                        <p:tgtEl>
                                          <p:spTgt spid="16"/>
                                        </p:tgtEl>
                                      </p:cBhvr>
                                      <p:to x="100000" y="100000"/>
                                    </p:animScale>
                                    <p:animScale>
                                      <p:cBhvr>
                                        <p:cTn id="126" dur="26">
                                          <p:stCondLst>
                                            <p:cond delay="1808"/>
                                          </p:stCondLst>
                                        </p:cTn>
                                        <p:tgtEl>
                                          <p:spTgt spid="16"/>
                                        </p:tgtEl>
                                      </p:cBhvr>
                                      <p:to x="100000" y="95000"/>
                                    </p:animScale>
                                    <p:animScale>
                                      <p:cBhvr>
                                        <p:cTn id="127" dur="166" decel="50000">
                                          <p:stCondLst>
                                            <p:cond delay="1834"/>
                                          </p:stCondLst>
                                        </p:cTn>
                                        <p:tgtEl>
                                          <p:spTgt spid="16"/>
                                        </p:tgtEl>
                                      </p:cBhvr>
                                      <p:to x="100000" y="100000"/>
                                    </p:animScale>
                                  </p:childTnLst>
                                </p:cTn>
                              </p:par>
                            </p:childTnLst>
                          </p:cTn>
                        </p:par>
                      </p:childTnLst>
                    </p:cTn>
                  </p:par>
                  <p:par>
                    <p:cTn id="128" fill="hold">
                      <p:stCondLst>
                        <p:cond delay="indefinite"/>
                      </p:stCondLst>
                      <p:childTnLst>
                        <p:par>
                          <p:cTn id="129" fill="hold">
                            <p:stCondLst>
                              <p:cond delay="0"/>
                            </p:stCondLst>
                            <p:childTnLst>
                              <p:par>
                                <p:cTn id="130" presetID="18" presetClass="entr" presetSubtype="12" fill="hold" grpId="0" nodeType="clickEffect">
                                  <p:stCondLst>
                                    <p:cond delay="0"/>
                                  </p:stCondLst>
                                  <p:childTnLst>
                                    <p:set>
                                      <p:cBhvr>
                                        <p:cTn id="131" dur="1" fill="hold">
                                          <p:stCondLst>
                                            <p:cond delay="0"/>
                                          </p:stCondLst>
                                        </p:cTn>
                                        <p:tgtEl>
                                          <p:spTgt spid="24"/>
                                        </p:tgtEl>
                                        <p:attrNameLst>
                                          <p:attrName>style.visibility</p:attrName>
                                        </p:attrNameLst>
                                      </p:cBhvr>
                                      <p:to>
                                        <p:strVal val="visible"/>
                                      </p:to>
                                    </p:set>
                                    <p:animEffect transition="in" filter="strips(downLeft)">
                                      <p:cBhvr>
                                        <p:cTn id="132" dur="500"/>
                                        <p:tgtEl>
                                          <p:spTgt spid="24"/>
                                        </p:tgtEl>
                                      </p:cBhvr>
                                    </p:animEffect>
                                  </p:childTnLst>
                                </p:cTn>
                              </p:par>
                            </p:childTnLst>
                          </p:cTn>
                        </p:par>
                      </p:childTnLst>
                    </p:cTn>
                  </p:par>
                  <p:par>
                    <p:cTn id="133" fill="hold">
                      <p:stCondLst>
                        <p:cond delay="indefinite"/>
                      </p:stCondLst>
                      <p:childTnLst>
                        <p:par>
                          <p:cTn id="134" fill="hold">
                            <p:stCondLst>
                              <p:cond delay="0"/>
                            </p:stCondLst>
                            <p:childTnLst>
                              <p:par>
                                <p:cTn id="135" presetID="51" presetClass="entr" presetSubtype="0" fill="hold" grpId="0" nodeType="click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fade">
                                      <p:cBhvr>
                                        <p:cTn id="137" dur="770" decel="100000"/>
                                        <p:tgtEl>
                                          <p:spTgt spid="28"/>
                                        </p:tgtEl>
                                      </p:cBhvr>
                                    </p:animEffect>
                                    <p:animScale>
                                      <p:cBhvr>
                                        <p:cTn id="138" dur="770" decel="100000"/>
                                        <p:tgtEl>
                                          <p:spTgt spid="28"/>
                                        </p:tgtEl>
                                      </p:cBhvr>
                                      <p:from x="10000" y="10000"/>
                                      <p:to x="200000" y="450000"/>
                                    </p:animScale>
                                    <p:animScale>
                                      <p:cBhvr>
                                        <p:cTn id="139" dur="1230" accel="100000" fill="hold">
                                          <p:stCondLst>
                                            <p:cond delay="770"/>
                                          </p:stCondLst>
                                        </p:cTn>
                                        <p:tgtEl>
                                          <p:spTgt spid="28"/>
                                        </p:tgtEl>
                                      </p:cBhvr>
                                      <p:from x="200000" y="450000"/>
                                      <p:to x="100000" y="100000"/>
                                    </p:animScale>
                                    <p:set>
                                      <p:cBhvr>
                                        <p:cTn id="140" dur="770" fill="hold"/>
                                        <p:tgtEl>
                                          <p:spTgt spid="28"/>
                                        </p:tgtEl>
                                        <p:attrNameLst>
                                          <p:attrName>ppt_x</p:attrName>
                                        </p:attrNameLst>
                                      </p:cBhvr>
                                      <p:to>
                                        <p:strVal val="(0.5)"/>
                                      </p:to>
                                    </p:set>
                                    <p:anim from="(0.5)" to="(#ppt_x)" calcmode="lin" valueType="num">
                                      <p:cBhvr>
                                        <p:cTn id="141" dur="1230" accel="100000" fill="hold">
                                          <p:stCondLst>
                                            <p:cond delay="770"/>
                                          </p:stCondLst>
                                        </p:cTn>
                                        <p:tgtEl>
                                          <p:spTgt spid="28"/>
                                        </p:tgtEl>
                                        <p:attrNameLst>
                                          <p:attrName>ppt_x</p:attrName>
                                        </p:attrNameLst>
                                      </p:cBhvr>
                                    </p:anim>
                                    <p:set>
                                      <p:cBhvr>
                                        <p:cTn id="142" dur="770" fill="hold"/>
                                        <p:tgtEl>
                                          <p:spTgt spid="28"/>
                                        </p:tgtEl>
                                        <p:attrNameLst>
                                          <p:attrName>ppt_y</p:attrName>
                                        </p:attrNameLst>
                                      </p:cBhvr>
                                      <p:to>
                                        <p:strVal val="(#ppt_y+0.4)"/>
                                      </p:to>
                                    </p:set>
                                    <p:anim from="(#ppt_y+0.4)" to="(#ppt_y)" calcmode="lin" valueType="num">
                                      <p:cBhvr>
                                        <p:cTn id="143" dur="1230" accel="100000" fill="hold">
                                          <p:stCondLst>
                                            <p:cond delay="770"/>
                                          </p:stCondLst>
                                        </p:cTn>
                                        <p:tgtEl>
                                          <p:spTgt spid="2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9" grpId="0"/>
      <p:bldP spid="10" grpId="0"/>
      <p:bldP spid="12" grpId="0"/>
      <p:bldP spid="14" grpId="0"/>
      <p:bldP spid="15" grpId="0"/>
      <p:bldP spid="16" grpId="0"/>
      <p:bldP spid="24" grpId="0"/>
      <p:bldP spid="25" grpId="0"/>
      <p:bldP spid="26" grpId="0"/>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188640"/>
            <a:ext cx="9144000" cy="2308324"/>
          </a:xfrm>
          <a:prstGeom prst="rect">
            <a:avLst/>
          </a:prstGeom>
          <a:noFill/>
        </p:spPr>
        <p:txBody>
          <a:bodyPr wrap="square" rtlCol="0">
            <a:spAutoFit/>
          </a:bodyPr>
          <a:lstStyle/>
          <a:p>
            <a:r>
              <a:rPr lang="tr-TR" sz="2400" dirty="0" smtClean="0">
                <a:solidFill>
                  <a:srgbClr val="FF0000"/>
                </a:solidFill>
                <a:latin typeface="Hand writing Mutlu" pitchFamily="2" charset="0"/>
              </a:rPr>
              <a:t>6.</a:t>
            </a:r>
            <a:r>
              <a:rPr lang="tr-TR" sz="2400" dirty="0" smtClean="0">
                <a:latin typeface="Hand writing Mutlu" pitchFamily="2" charset="0"/>
              </a:rPr>
              <a:t>Fındık festivalinde birinci gün 46 kilogram, ikinci gün 34 kilogram fındık satıldı. Üçüncü gün ise birinci ve ikinci gün satılan fındık kadar satılmıştır. Buna göre ikinci ve üçüncü gün kaç kilogram fındık satılmıştır?</a:t>
            </a:r>
          </a:p>
          <a:p>
            <a:endParaRPr lang="tr-TR" sz="2400" dirty="0">
              <a:solidFill>
                <a:srgbClr val="FF0000"/>
              </a:solidFill>
              <a:latin typeface="Hand writing Mutlu" pitchFamily="2" charset="0"/>
            </a:endParaRPr>
          </a:p>
          <a:p>
            <a:r>
              <a:rPr lang="tr-TR" sz="2400" dirty="0" smtClean="0">
                <a:solidFill>
                  <a:srgbClr val="FF0000"/>
                </a:solidFill>
                <a:latin typeface="Hand writing Mutlu" pitchFamily="2" charset="0"/>
              </a:rPr>
              <a:t>Çözüm:</a:t>
            </a:r>
            <a:endParaRPr lang="tr-TR" sz="2400" dirty="0">
              <a:solidFill>
                <a:srgbClr val="FF0000"/>
              </a:solidFill>
              <a:latin typeface="Hand writing Mutlu" pitchFamily="2" charset="0"/>
            </a:endParaRPr>
          </a:p>
        </p:txBody>
      </p:sp>
      <p:sp>
        <p:nvSpPr>
          <p:cNvPr id="3" name="2 Metin kutusu"/>
          <p:cNvSpPr txBox="1"/>
          <p:nvPr/>
        </p:nvSpPr>
        <p:spPr>
          <a:xfrm>
            <a:off x="1331640" y="2391271"/>
            <a:ext cx="2088232" cy="461665"/>
          </a:xfrm>
          <a:prstGeom prst="rect">
            <a:avLst/>
          </a:prstGeom>
          <a:noFill/>
        </p:spPr>
        <p:txBody>
          <a:bodyPr wrap="square" rtlCol="0">
            <a:spAutoFit/>
          </a:bodyPr>
          <a:lstStyle/>
          <a:p>
            <a:r>
              <a:rPr lang="tr-TR" sz="2400" dirty="0" smtClean="0">
                <a:latin typeface="Hand writing Mutlu" pitchFamily="2" charset="0"/>
              </a:rPr>
              <a:t>Üçüncü gün </a:t>
            </a:r>
            <a:endParaRPr lang="tr-TR" sz="2400" dirty="0">
              <a:latin typeface="Hand writing Mutlu" pitchFamily="2" charset="0"/>
            </a:endParaRPr>
          </a:p>
        </p:txBody>
      </p:sp>
      <p:sp>
        <p:nvSpPr>
          <p:cNvPr id="5" name="4 Metin kutusu"/>
          <p:cNvSpPr txBox="1"/>
          <p:nvPr/>
        </p:nvSpPr>
        <p:spPr>
          <a:xfrm>
            <a:off x="1331640" y="3543399"/>
            <a:ext cx="1368152" cy="830997"/>
          </a:xfrm>
          <a:prstGeom prst="rect">
            <a:avLst/>
          </a:prstGeom>
          <a:noFill/>
        </p:spPr>
        <p:txBody>
          <a:bodyPr wrap="square" rtlCol="0">
            <a:spAutoFit/>
          </a:bodyPr>
          <a:lstStyle/>
          <a:p>
            <a:pPr algn="ctr"/>
            <a:r>
              <a:rPr lang="tr-TR" sz="2400" dirty="0" smtClean="0">
                <a:latin typeface="Comic Sans MS" pitchFamily="66" charset="0"/>
                <a:cs typeface="Arial" pitchFamily="34" charset="0"/>
              </a:rPr>
              <a:t>46</a:t>
            </a:r>
          </a:p>
          <a:p>
            <a:pPr algn="ctr"/>
            <a:r>
              <a:rPr lang="tr-TR" sz="2400" dirty="0" smtClean="0">
                <a:latin typeface="Comic Sans MS" pitchFamily="66" charset="0"/>
                <a:cs typeface="Arial" pitchFamily="34" charset="0"/>
              </a:rPr>
              <a:t>34</a:t>
            </a:r>
          </a:p>
        </p:txBody>
      </p:sp>
      <p:cxnSp>
        <p:nvCxnSpPr>
          <p:cNvPr id="6" name="5 Düz Bağlayıcı"/>
          <p:cNvCxnSpPr/>
          <p:nvPr/>
        </p:nvCxnSpPr>
        <p:spPr>
          <a:xfrm flipV="1">
            <a:off x="1403648" y="4407495"/>
            <a:ext cx="1152128" cy="2961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6 Artı"/>
          <p:cNvSpPr/>
          <p:nvPr/>
        </p:nvSpPr>
        <p:spPr>
          <a:xfrm>
            <a:off x="1403648" y="4077072"/>
            <a:ext cx="360040" cy="360040"/>
          </a:xfrm>
          <a:prstGeom prst="mathPlus">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Metin kutusu"/>
          <p:cNvSpPr txBox="1"/>
          <p:nvPr/>
        </p:nvSpPr>
        <p:spPr>
          <a:xfrm>
            <a:off x="1691680" y="4479503"/>
            <a:ext cx="432048" cy="461665"/>
          </a:xfrm>
          <a:prstGeom prst="rect">
            <a:avLst/>
          </a:prstGeom>
          <a:noFill/>
        </p:spPr>
        <p:txBody>
          <a:bodyPr wrap="square" rtlCol="0">
            <a:spAutoFit/>
          </a:bodyPr>
          <a:lstStyle/>
          <a:p>
            <a:pPr algn="ctr"/>
            <a:r>
              <a:rPr lang="tr-TR" sz="2400" dirty="0" smtClean="0">
                <a:latin typeface="Comic Sans MS" pitchFamily="66" charset="0"/>
              </a:rPr>
              <a:t>8</a:t>
            </a:r>
            <a:endParaRPr lang="tr-TR" sz="2400" dirty="0">
              <a:latin typeface="Comic Sans MS" pitchFamily="66" charset="0"/>
            </a:endParaRPr>
          </a:p>
        </p:txBody>
      </p:sp>
      <p:sp>
        <p:nvSpPr>
          <p:cNvPr id="9" name="8 Metin kutusu"/>
          <p:cNvSpPr txBox="1"/>
          <p:nvPr/>
        </p:nvSpPr>
        <p:spPr>
          <a:xfrm>
            <a:off x="2339752" y="4479503"/>
            <a:ext cx="1584176"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10" name="9 Metin kutusu"/>
          <p:cNvSpPr txBox="1"/>
          <p:nvPr/>
        </p:nvSpPr>
        <p:spPr>
          <a:xfrm>
            <a:off x="1907704" y="4479503"/>
            <a:ext cx="432048" cy="461665"/>
          </a:xfrm>
          <a:prstGeom prst="rect">
            <a:avLst/>
          </a:prstGeom>
          <a:noFill/>
        </p:spPr>
        <p:txBody>
          <a:bodyPr wrap="square" rtlCol="0">
            <a:spAutoFit/>
          </a:bodyPr>
          <a:lstStyle/>
          <a:p>
            <a:pPr algn="ctr"/>
            <a:r>
              <a:rPr lang="tr-TR" sz="2400" dirty="0" smtClean="0">
                <a:latin typeface="Comic Sans MS" pitchFamily="66" charset="0"/>
              </a:rPr>
              <a:t>0</a:t>
            </a:r>
            <a:endParaRPr lang="tr-TR" sz="2400" dirty="0">
              <a:latin typeface="Comic Sans MS" pitchFamily="66" charset="0"/>
            </a:endParaRPr>
          </a:p>
        </p:txBody>
      </p:sp>
      <p:cxnSp>
        <p:nvCxnSpPr>
          <p:cNvPr id="11" name="10 Düz Bağlayıcı"/>
          <p:cNvCxnSpPr/>
          <p:nvPr/>
        </p:nvCxnSpPr>
        <p:spPr>
          <a:xfrm flipV="1">
            <a:off x="1547664" y="3068960"/>
            <a:ext cx="360040" cy="1588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11 Metin kutusu"/>
          <p:cNvSpPr txBox="1"/>
          <p:nvPr/>
        </p:nvSpPr>
        <p:spPr>
          <a:xfrm>
            <a:off x="1547664" y="2924944"/>
            <a:ext cx="432048" cy="461665"/>
          </a:xfrm>
          <a:prstGeom prst="rect">
            <a:avLst/>
          </a:prstGeom>
          <a:noFill/>
        </p:spPr>
        <p:txBody>
          <a:bodyPr wrap="square" rtlCol="0">
            <a:spAutoFit/>
          </a:bodyPr>
          <a:lstStyle/>
          <a:p>
            <a:pPr algn="ctr"/>
            <a:r>
              <a:rPr lang="tr-TR" sz="2400" dirty="0" smtClean="0">
                <a:solidFill>
                  <a:srgbClr val="FF0000"/>
                </a:solidFill>
                <a:latin typeface="Comic Sans MS" pitchFamily="66" charset="0"/>
              </a:rPr>
              <a:t>1</a:t>
            </a:r>
            <a:endParaRPr lang="tr-TR" sz="2400" dirty="0">
              <a:solidFill>
                <a:srgbClr val="FF0000"/>
              </a:solidFill>
              <a:latin typeface="Comic Sans MS" pitchFamily="66" charset="0"/>
            </a:endParaRPr>
          </a:p>
        </p:txBody>
      </p:sp>
      <p:sp>
        <p:nvSpPr>
          <p:cNvPr id="17" name="16 Metin kutusu"/>
          <p:cNvSpPr txBox="1"/>
          <p:nvPr/>
        </p:nvSpPr>
        <p:spPr>
          <a:xfrm>
            <a:off x="-36512" y="3543399"/>
            <a:ext cx="2088232" cy="369332"/>
          </a:xfrm>
          <a:prstGeom prst="rect">
            <a:avLst/>
          </a:prstGeom>
          <a:noFill/>
        </p:spPr>
        <p:txBody>
          <a:bodyPr wrap="square" rtlCol="0">
            <a:spAutoFit/>
          </a:bodyPr>
          <a:lstStyle/>
          <a:p>
            <a:r>
              <a:rPr lang="tr-TR" dirty="0" smtClean="0">
                <a:latin typeface="Hand writing Mutlu" pitchFamily="2" charset="0"/>
              </a:rPr>
              <a:t>Birinci gün </a:t>
            </a:r>
            <a:endParaRPr lang="tr-TR" dirty="0">
              <a:latin typeface="Hand writing Mutlu" pitchFamily="2" charset="0"/>
            </a:endParaRPr>
          </a:p>
        </p:txBody>
      </p:sp>
      <p:sp>
        <p:nvSpPr>
          <p:cNvPr id="18" name="17 Metin kutusu"/>
          <p:cNvSpPr txBox="1"/>
          <p:nvPr/>
        </p:nvSpPr>
        <p:spPr>
          <a:xfrm>
            <a:off x="0" y="3861048"/>
            <a:ext cx="2088232" cy="400110"/>
          </a:xfrm>
          <a:prstGeom prst="rect">
            <a:avLst/>
          </a:prstGeom>
          <a:noFill/>
        </p:spPr>
        <p:txBody>
          <a:bodyPr wrap="square" rtlCol="0">
            <a:spAutoFit/>
          </a:bodyPr>
          <a:lstStyle/>
          <a:p>
            <a:r>
              <a:rPr lang="tr-TR" sz="2000" dirty="0" smtClean="0">
                <a:latin typeface="Hand writing Mutlu" pitchFamily="2" charset="0"/>
              </a:rPr>
              <a:t>İkinci gün </a:t>
            </a:r>
            <a:endParaRPr lang="tr-TR" sz="2000" dirty="0">
              <a:latin typeface="Hand writing Mutlu" pitchFamily="2" charset="0"/>
            </a:endParaRPr>
          </a:p>
        </p:txBody>
      </p:sp>
      <p:sp>
        <p:nvSpPr>
          <p:cNvPr id="19" name="18 Metin kutusu"/>
          <p:cNvSpPr txBox="1"/>
          <p:nvPr/>
        </p:nvSpPr>
        <p:spPr>
          <a:xfrm>
            <a:off x="4788024" y="2276872"/>
            <a:ext cx="3672408" cy="830997"/>
          </a:xfrm>
          <a:prstGeom prst="rect">
            <a:avLst/>
          </a:prstGeom>
          <a:noFill/>
        </p:spPr>
        <p:txBody>
          <a:bodyPr wrap="square" rtlCol="0">
            <a:spAutoFit/>
          </a:bodyPr>
          <a:lstStyle/>
          <a:p>
            <a:r>
              <a:rPr lang="tr-TR" sz="2400" dirty="0" smtClean="0">
                <a:latin typeface="Hand writing Mutlu" pitchFamily="2" charset="0"/>
              </a:rPr>
              <a:t>Üçüncü ve ikinci gün satılan fındık miktarı </a:t>
            </a:r>
            <a:endParaRPr lang="tr-TR" sz="2400" dirty="0">
              <a:latin typeface="Hand writing Mutlu" pitchFamily="2" charset="0"/>
            </a:endParaRPr>
          </a:p>
        </p:txBody>
      </p:sp>
      <p:sp>
        <p:nvSpPr>
          <p:cNvPr id="20" name="19 Metin kutusu"/>
          <p:cNvSpPr txBox="1"/>
          <p:nvPr/>
        </p:nvSpPr>
        <p:spPr>
          <a:xfrm>
            <a:off x="5436096" y="3356992"/>
            <a:ext cx="1368152" cy="830997"/>
          </a:xfrm>
          <a:prstGeom prst="rect">
            <a:avLst/>
          </a:prstGeom>
          <a:noFill/>
        </p:spPr>
        <p:txBody>
          <a:bodyPr wrap="square" rtlCol="0">
            <a:spAutoFit/>
          </a:bodyPr>
          <a:lstStyle/>
          <a:p>
            <a:pPr algn="ctr"/>
            <a:r>
              <a:rPr lang="tr-TR" sz="2400" dirty="0" smtClean="0">
                <a:latin typeface="Comic Sans MS" pitchFamily="66" charset="0"/>
                <a:cs typeface="Arial" pitchFamily="34" charset="0"/>
              </a:rPr>
              <a:t>80</a:t>
            </a:r>
          </a:p>
          <a:p>
            <a:pPr algn="ctr"/>
            <a:r>
              <a:rPr lang="tr-TR" sz="2400" dirty="0" smtClean="0">
                <a:latin typeface="Comic Sans MS" pitchFamily="66" charset="0"/>
                <a:cs typeface="Arial" pitchFamily="34" charset="0"/>
              </a:rPr>
              <a:t>34</a:t>
            </a:r>
          </a:p>
        </p:txBody>
      </p:sp>
      <p:cxnSp>
        <p:nvCxnSpPr>
          <p:cNvPr id="21" name="20 Düz Bağlayıcı"/>
          <p:cNvCxnSpPr/>
          <p:nvPr/>
        </p:nvCxnSpPr>
        <p:spPr>
          <a:xfrm flipV="1">
            <a:off x="5508104" y="4221088"/>
            <a:ext cx="1152128" cy="2961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21 Artı"/>
          <p:cNvSpPr/>
          <p:nvPr/>
        </p:nvSpPr>
        <p:spPr>
          <a:xfrm>
            <a:off x="5508104" y="3890665"/>
            <a:ext cx="360040" cy="360040"/>
          </a:xfrm>
          <a:prstGeom prst="mathPlus">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22 Metin kutusu"/>
          <p:cNvSpPr txBox="1"/>
          <p:nvPr/>
        </p:nvSpPr>
        <p:spPr>
          <a:xfrm>
            <a:off x="5652120" y="4293096"/>
            <a:ext cx="648072" cy="461665"/>
          </a:xfrm>
          <a:prstGeom prst="rect">
            <a:avLst/>
          </a:prstGeom>
          <a:noFill/>
        </p:spPr>
        <p:txBody>
          <a:bodyPr wrap="square" rtlCol="0">
            <a:spAutoFit/>
          </a:bodyPr>
          <a:lstStyle/>
          <a:p>
            <a:pPr algn="ctr"/>
            <a:r>
              <a:rPr lang="tr-TR" sz="2400" dirty="0" smtClean="0">
                <a:latin typeface="Comic Sans MS" pitchFamily="66" charset="0"/>
              </a:rPr>
              <a:t>11</a:t>
            </a:r>
            <a:endParaRPr lang="tr-TR" sz="2400" dirty="0">
              <a:latin typeface="Comic Sans MS" pitchFamily="66" charset="0"/>
            </a:endParaRPr>
          </a:p>
        </p:txBody>
      </p:sp>
      <p:sp>
        <p:nvSpPr>
          <p:cNvPr id="24" name="23 Metin kutusu"/>
          <p:cNvSpPr txBox="1"/>
          <p:nvPr/>
        </p:nvSpPr>
        <p:spPr>
          <a:xfrm>
            <a:off x="6444208" y="4293096"/>
            <a:ext cx="1584176"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25" name="24 Metin kutusu"/>
          <p:cNvSpPr txBox="1"/>
          <p:nvPr/>
        </p:nvSpPr>
        <p:spPr>
          <a:xfrm>
            <a:off x="6012160" y="4293096"/>
            <a:ext cx="432048" cy="461665"/>
          </a:xfrm>
          <a:prstGeom prst="rect">
            <a:avLst/>
          </a:prstGeom>
          <a:noFill/>
        </p:spPr>
        <p:txBody>
          <a:bodyPr wrap="square" rtlCol="0">
            <a:spAutoFit/>
          </a:bodyPr>
          <a:lstStyle/>
          <a:p>
            <a:pPr algn="ctr"/>
            <a:r>
              <a:rPr lang="tr-TR" sz="2400" dirty="0" smtClean="0">
                <a:latin typeface="Comic Sans MS" pitchFamily="66" charset="0"/>
              </a:rPr>
              <a:t>4</a:t>
            </a:r>
            <a:endParaRPr lang="tr-TR" sz="24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7"/>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7"/>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19"/>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19"/>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0" y="447055"/>
            <a:ext cx="9144000" cy="1938992"/>
          </a:xfrm>
          <a:prstGeom prst="rect">
            <a:avLst/>
          </a:prstGeom>
          <a:noFill/>
        </p:spPr>
        <p:txBody>
          <a:bodyPr wrap="square" rtlCol="0">
            <a:spAutoFit/>
          </a:bodyPr>
          <a:lstStyle/>
          <a:p>
            <a:r>
              <a:rPr lang="tr-TR" sz="2400" dirty="0" smtClean="0">
                <a:solidFill>
                  <a:srgbClr val="FF0000"/>
                </a:solidFill>
                <a:latin typeface="Hand writing Mutlu" pitchFamily="2" charset="0"/>
              </a:rPr>
              <a:t>7. </a:t>
            </a:r>
            <a:r>
              <a:rPr lang="tr-TR" sz="2400" dirty="0" smtClean="0">
                <a:latin typeface="Hand writing Mutlu" pitchFamily="2" charset="0"/>
              </a:rPr>
              <a:t>Bir tavuk çiftliğinde tavuklara sabah 28 kilogram, öğlen 25 kilogram, akşam ise 33 kilogram yem veriliyor. Çiftlikte tavuklara günlük kaç kilogram yem veriliyor?</a:t>
            </a:r>
          </a:p>
          <a:p>
            <a:endParaRPr lang="tr-TR" sz="2400" dirty="0">
              <a:solidFill>
                <a:srgbClr val="FF0000"/>
              </a:solidFill>
              <a:latin typeface="Hand writing Mutlu" pitchFamily="2" charset="0"/>
            </a:endParaRPr>
          </a:p>
          <a:p>
            <a:r>
              <a:rPr lang="tr-TR" sz="2400" dirty="0" smtClean="0">
                <a:solidFill>
                  <a:srgbClr val="FF0000"/>
                </a:solidFill>
                <a:latin typeface="Hand writing Mutlu" pitchFamily="2" charset="0"/>
              </a:rPr>
              <a:t>Çözüm:</a:t>
            </a:r>
            <a:endParaRPr lang="tr-TR" sz="2400" dirty="0">
              <a:solidFill>
                <a:srgbClr val="FF0000"/>
              </a:solidFill>
              <a:latin typeface="Hand writing Mutlu" pitchFamily="2" charset="0"/>
            </a:endParaRPr>
          </a:p>
        </p:txBody>
      </p:sp>
      <p:sp>
        <p:nvSpPr>
          <p:cNvPr id="9" name="8 Metin kutusu"/>
          <p:cNvSpPr txBox="1"/>
          <p:nvPr/>
        </p:nvSpPr>
        <p:spPr>
          <a:xfrm>
            <a:off x="2843808" y="2535288"/>
            <a:ext cx="1368152" cy="1200329"/>
          </a:xfrm>
          <a:prstGeom prst="rect">
            <a:avLst/>
          </a:prstGeom>
          <a:noFill/>
        </p:spPr>
        <p:txBody>
          <a:bodyPr wrap="square" rtlCol="0">
            <a:spAutoFit/>
          </a:bodyPr>
          <a:lstStyle/>
          <a:p>
            <a:pPr algn="ctr"/>
            <a:r>
              <a:rPr lang="tr-TR" sz="2400" dirty="0" smtClean="0">
                <a:latin typeface="Comic Sans MS" pitchFamily="66" charset="0"/>
                <a:cs typeface="Arial" pitchFamily="34" charset="0"/>
              </a:rPr>
              <a:t>28</a:t>
            </a:r>
          </a:p>
          <a:p>
            <a:pPr algn="ctr"/>
            <a:r>
              <a:rPr lang="tr-TR" sz="2400" dirty="0" smtClean="0">
                <a:latin typeface="Comic Sans MS" pitchFamily="66" charset="0"/>
                <a:cs typeface="Arial" pitchFamily="34" charset="0"/>
              </a:rPr>
              <a:t>25</a:t>
            </a:r>
          </a:p>
          <a:p>
            <a:pPr algn="ctr"/>
            <a:r>
              <a:rPr lang="tr-TR" sz="2400" dirty="0" smtClean="0">
                <a:latin typeface="Comic Sans MS" pitchFamily="66" charset="0"/>
                <a:cs typeface="Arial" pitchFamily="34" charset="0"/>
              </a:rPr>
              <a:t>33</a:t>
            </a:r>
          </a:p>
        </p:txBody>
      </p:sp>
      <p:cxnSp>
        <p:nvCxnSpPr>
          <p:cNvPr id="10" name="9 Düz Bağlayıcı"/>
          <p:cNvCxnSpPr/>
          <p:nvPr/>
        </p:nvCxnSpPr>
        <p:spPr>
          <a:xfrm flipV="1">
            <a:off x="2915816" y="3831431"/>
            <a:ext cx="1152128" cy="2961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10 Artı"/>
          <p:cNvSpPr/>
          <p:nvPr/>
        </p:nvSpPr>
        <p:spPr>
          <a:xfrm>
            <a:off x="2915816" y="3471391"/>
            <a:ext cx="360040" cy="360040"/>
          </a:xfrm>
          <a:prstGeom prst="mathPlus">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Metin kutusu"/>
          <p:cNvSpPr txBox="1"/>
          <p:nvPr/>
        </p:nvSpPr>
        <p:spPr>
          <a:xfrm>
            <a:off x="3203848" y="3831431"/>
            <a:ext cx="432048" cy="461665"/>
          </a:xfrm>
          <a:prstGeom prst="rect">
            <a:avLst/>
          </a:prstGeom>
          <a:noFill/>
        </p:spPr>
        <p:txBody>
          <a:bodyPr wrap="square" rtlCol="0">
            <a:spAutoFit/>
          </a:bodyPr>
          <a:lstStyle/>
          <a:p>
            <a:pPr algn="ctr"/>
            <a:r>
              <a:rPr lang="tr-TR" sz="2400" dirty="0" smtClean="0">
                <a:latin typeface="Comic Sans MS" pitchFamily="66" charset="0"/>
              </a:rPr>
              <a:t>8</a:t>
            </a:r>
            <a:endParaRPr lang="tr-TR" sz="2400" dirty="0">
              <a:latin typeface="Comic Sans MS" pitchFamily="66" charset="0"/>
            </a:endParaRPr>
          </a:p>
        </p:txBody>
      </p:sp>
      <p:sp>
        <p:nvSpPr>
          <p:cNvPr id="13" name="12 Metin kutusu"/>
          <p:cNvSpPr txBox="1"/>
          <p:nvPr/>
        </p:nvSpPr>
        <p:spPr>
          <a:xfrm>
            <a:off x="3851920" y="3831431"/>
            <a:ext cx="4176464" cy="461665"/>
          </a:xfrm>
          <a:prstGeom prst="rect">
            <a:avLst/>
          </a:prstGeom>
          <a:noFill/>
        </p:spPr>
        <p:txBody>
          <a:bodyPr wrap="square" rtlCol="0">
            <a:spAutoFit/>
          </a:bodyPr>
          <a:lstStyle/>
          <a:p>
            <a:r>
              <a:rPr lang="tr-TR" sz="2400" dirty="0" smtClean="0">
                <a:latin typeface="Hand writing Mutlu" pitchFamily="2" charset="0"/>
              </a:rPr>
              <a:t>kilogram yem veriliyor.</a:t>
            </a:r>
            <a:endParaRPr lang="tr-TR" sz="2400" dirty="0">
              <a:latin typeface="Hand writing Mutlu" pitchFamily="2" charset="0"/>
            </a:endParaRPr>
          </a:p>
        </p:txBody>
      </p:sp>
      <p:sp>
        <p:nvSpPr>
          <p:cNvPr id="14" name="13 Metin kutusu"/>
          <p:cNvSpPr txBox="1"/>
          <p:nvPr/>
        </p:nvSpPr>
        <p:spPr>
          <a:xfrm>
            <a:off x="3419872" y="3831431"/>
            <a:ext cx="432048" cy="461665"/>
          </a:xfrm>
          <a:prstGeom prst="rect">
            <a:avLst/>
          </a:prstGeom>
          <a:noFill/>
        </p:spPr>
        <p:txBody>
          <a:bodyPr wrap="square" rtlCol="0">
            <a:spAutoFit/>
          </a:bodyPr>
          <a:lstStyle/>
          <a:p>
            <a:pPr algn="ctr"/>
            <a:r>
              <a:rPr lang="tr-TR" sz="2400" dirty="0" smtClean="0">
                <a:latin typeface="Comic Sans MS" pitchFamily="66" charset="0"/>
              </a:rPr>
              <a:t>6</a:t>
            </a:r>
            <a:endParaRPr lang="tr-TR" sz="2400" dirty="0">
              <a:latin typeface="Comic Sans MS" pitchFamily="66" charset="0"/>
            </a:endParaRPr>
          </a:p>
        </p:txBody>
      </p:sp>
      <p:cxnSp>
        <p:nvCxnSpPr>
          <p:cNvPr id="15" name="14 Düz Bağlayıcı"/>
          <p:cNvCxnSpPr/>
          <p:nvPr/>
        </p:nvCxnSpPr>
        <p:spPr>
          <a:xfrm flipV="1">
            <a:off x="2555776" y="2175247"/>
            <a:ext cx="360040" cy="1588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15 Metin kutusu"/>
          <p:cNvSpPr txBox="1"/>
          <p:nvPr/>
        </p:nvSpPr>
        <p:spPr>
          <a:xfrm>
            <a:off x="2483768" y="2031231"/>
            <a:ext cx="432048" cy="461665"/>
          </a:xfrm>
          <a:prstGeom prst="rect">
            <a:avLst/>
          </a:prstGeom>
          <a:noFill/>
        </p:spPr>
        <p:txBody>
          <a:bodyPr wrap="square" rtlCol="0">
            <a:spAutoFit/>
          </a:bodyPr>
          <a:lstStyle/>
          <a:p>
            <a:pPr algn="ctr"/>
            <a:r>
              <a:rPr lang="tr-TR" sz="2400" dirty="0" smtClean="0">
                <a:solidFill>
                  <a:srgbClr val="FF0000"/>
                </a:solidFill>
                <a:latin typeface="Comic Sans MS" pitchFamily="66" charset="0"/>
              </a:rPr>
              <a:t>1</a:t>
            </a:r>
            <a:endParaRPr lang="tr-TR" sz="2400" dirty="0">
              <a:solidFill>
                <a:srgbClr val="FF0000"/>
              </a:solidFill>
              <a:latin typeface="Comic Sans MS" pitchFamily="66" charset="0"/>
            </a:endParaRPr>
          </a:p>
        </p:txBody>
      </p:sp>
      <p:sp>
        <p:nvSpPr>
          <p:cNvPr id="17" name="16 Metin kutusu"/>
          <p:cNvSpPr txBox="1"/>
          <p:nvPr/>
        </p:nvSpPr>
        <p:spPr>
          <a:xfrm>
            <a:off x="1475656" y="2567225"/>
            <a:ext cx="1296144" cy="400110"/>
          </a:xfrm>
          <a:prstGeom prst="rect">
            <a:avLst/>
          </a:prstGeom>
          <a:noFill/>
        </p:spPr>
        <p:txBody>
          <a:bodyPr wrap="square" rtlCol="0">
            <a:spAutoFit/>
          </a:bodyPr>
          <a:lstStyle/>
          <a:p>
            <a:r>
              <a:rPr lang="tr-TR" sz="2000" dirty="0" smtClean="0">
                <a:latin typeface="Hand writing Mutlu" pitchFamily="2" charset="0"/>
              </a:rPr>
              <a:t>Sabah </a:t>
            </a:r>
            <a:endParaRPr lang="tr-TR" sz="2000" dirty="0">
              <a:latin typeface="Hand writing Mutlu" pitchFamily="2" charset="0"/>
            </a:endParaRPr>
          </a:p>
        </p:txBody>
      </p:sp>
      <p:sp>
        <p:nvSpPr>
          <p:cNvPr id="18" name="17 Metin kutusu"/>
          <p:cNvSpPr txBox="1"/>
          <p:nvPr/>
        </p:nvSpPr>
        <p:spPr>
          <a:xfrm>
            <a:off x="1475656" y="2927265"/>
            <a:ext cx="1296144" cy="400110"/>
          </a:xfrm>
          <a:prstGeom prst="rect">
            <a:avLst/>
          </a:prstGeom>
          <a:noFill/>
        </p:spPr>
        <p:txBody>
          <a:bodyPr wrap="square" rtlCol="0">
            <a:spAutoFit/>
          </a:bodyPr>
          <a:lstStyle/>
          <a:p>
            <a:r>
              <a:rPr lang="tr-TR" sz="2000" dirty="0" smtClean="0">
                <a:latin typeface="Hand writing Mutlu" pitchFamily="2" charset="0"/>
              </a:rPr>
              <a:t>Öğlen </a:t>
            </a:r>
            <a:endParaRPr lang="tr-TR" sz="2000" dirty="0">
              <a:latin typeface="Hand writing Mutlu" pitchFamily="2" charset="0"/>
            </a:endParaRPr>
          </a:p>
        </p:txBody>
      </p:sp>
      <p:sp>
        <p:nvSpPr>
          <p:cNvPr id="19" name="18 Metin kutusu"/>
          <p:cNvSpPr txBox="1"/>
          <p:nvPr/>
        </p:nvSpPr>
        <p:spPr>
          <a:xfrm>
            <a:off x="1475656" y="3287305"/>
            <a:ext cx="1296144" cy="400110"/>
          </a:xfrm>
          <a:prstGeom prst="rect">
            <a:avLst/>
          </a:prstGeom>
          <a:noFill/>
        </p:spPr>
        <p:txBody>
          <a:bodyPr wrap="square" rtlCol="0">
            <a:spAutoFit/>
          </a:bodyPr>
          <a:lstStyle/>
          <a:p>
            <a:r>
              <a:rPr lang="tr-TR" sz="2000" dirty="0" smtClean="0">
                <a:latin typeface="Hand writing Mutlu" pitchFamily="2" charset="0"/>
              </a:rPr>
              <a:t>Akşam</a:t>
            </a:r>
            <a:endParaRPr lang="tr-TR" sz="2000" dirty="0">
              <a:latin typeface="Hand writing Mutlu" pitchFamily="2" charset="0"/>
            </a:endParaRPr>
          </a:p>
        </p:txBody>
      </p:sp>
      <p:cxnSp>
        <p:nvCxnSpPr>
          <p:cNvPr id="20" name="19 Düz Ok Bağlayıcısı"/>
          <p:cNvCxnSpPr/>
          <p:nvPr/>
        </p:nvCxnSpPr>
        <p:spPr>
          <a:xfrm>
            <a:off x="2483768" y="2751311"/>
            <a:ext cx="576064"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20 Düz Ok Bağlayıcısı"/>
          <p:cNvCxnSpPr/>
          <p:nvPr/>
        </p:nvCxnSpPr>
        <p:spPr>
          <a:xfrm>
            <a:off x="2483768" y="3111351"/>
            <a:ext cx="576064"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21 Düz Ok Bağlayıcısı"/>
          <p:cNvCxnSpPr/>
          <p:nvPr/>
        </p:nvCxnSpPr>
        <p:spPr>
          <a:xfrm>
            <a:off x="2627784" y="3471391"/>
            <a:ext cx="576064"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19"/>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19"/>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0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20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188640"/>
            <a:ext cx="9144000" cy="1938992"/>
          </a:xfrm>
          <a:prstGeom prst="rect">
            <a:avLst/>
          </a:prstGeom>
          <a:noFill/>
        </p:spPr>
        <p:txBody>
          <a:bodyPr wrap="square" rtlCol="0">
            <a:spAutoFit/>
          </a:bodyPr>
          <a:lstStyle/>
          <a:p>
            <a:r>
              <a:rPr lang="tr-TR" sz="2400" dirty="0" smtClean="0">
                <a:solidFill>
                  <a:srgbClr val="FF0000"/>
                </a:solidFill>
                <a:latin typeface="Hand writing Mutlu" pitchFamily="2" charset="0"/>
              </a:rPr>
              <a:t>8. </a:t>
            </a:r>
            <a:r>
              <a:rPr lang="tr-TR" sz="2400" dirty="0" smtClean="0">
                <a:latin typeface="Hand writing Mutlu" pitchFamily="2" charset="0"/>
              </a:rPr>
              <a:t>Meyve tezgahında 43 kilogram nar, 48 kilogram man-dalina var. Bu tezgahtan toplam 67 kilogram meyve satıldı. Tezgahta geriye kaç kilogram meyve kaldı?</a:t>
            </a:r>
          </a:p>
          <a:p>
            <a:endParaRPr lang="tr-TR" sz="2400" dirty="0">
              <a:solidFill>
                <a:srgbClr val="FF0000"/>
              </a:solidFill>
              <a:latin typeface="Hand writing Mutlu" pitchFamily="2" charset="0"/>
            </a:endParaRPr>
          </a:p>
          <a:p>
            <a:r>
              <a:rPr lang="tr-TR" sz="2400" dirty="0" smtClean="0">
                <a:solidFill>
                  <a:srgbClr val="FF0000"/>
                </a:solidFill>
                <a:latin typeface="Hand writing Mutlu" pitchFamily="2" charset="0"/>
              </a:rPr>
              <a:t>Çözüm:</a:t>
            </a:r>
            <a:endParaRPr lang="tr-TR" sz="2400" dirty="0">
              <a:solidFill>
                <a:srgbClr val="FF0000"/>
              </a:solidFill>
              <a:latin typeface="Hand writing Mutlu" pitchFamily="2" charset="0"/>
            </a:endParaRPr>
          </a:p>
        </p:txBody>
      </p:sp>
      <p:sp>
        <p:nvSpPr>
          <p:cNvPr id="3" name="2 Metin kutusu"/>
          <p:cNvSpPr txBox="1"/>
          <p:nvPr/>
        </p:nvSpPr>
        <p:spPr>
          <a:xfrm>
            <a:off x="611560" y="2132856"/>
            <a:ext cx="2376264" cy="830997"/>
          </a:xfrm>
          <a:prstGeom prst="rect">
            <a:avLst/>
          </a:prstGeom>
          <a:noFill/>
        </p:spPr>
        <p:txBody>
          <a:bodyPr wrap="square" rtlCol="0">
            <a:spAutoFit/>
          </a:bodyPr>
          <a:lstStyle/>
          <a:p>
            <a:r>
              <a:rPr lang="tr-TR" sz="2400" dirty="0" smtClean="0">
                <a:latin typeface="Hand writing Mutlu" pitchFamily="2" charset="0"/>
              </a:rPr>
              <a:t>Toplam meyve miktarı</a:t>
            </a:r>
            <a:endParaRPr lang="tr-TR" sz="2400" dirty="0">
              <a:latin typeface="Hand writing Mutlu" pitchFamily="2" charset="0"/>
            </a:endParaRPr>
          </a:p>
        </p:txBody>
      </p:sp>
      <p:sp>
        <p:nvSpPr>
          <p:cNvPr id="4" name="3 Metin kutusu"/>
          <p:cNvSpPr txBox="1"/>
          <p:nvPr/>
        </p:nvSpPr>
        <p:spPr>
          <a:xfrm>
            <a:off x="755576" y="3471391"/>
            <a:ext cx="1368152" cy="830997"/>
          </a:xfrm>
          <a:prstGeom prst="rect">
            <a:avLst/>
          </a:prstGeom>
          <a:noFill/>
        </p:spPr>
        <p:txBody>
          <a:bodyPr wrap="square" rtlCol="0">
            <a:spAutoFit/>
          </a:bodyPr>
          <a:lstStyle/>
          <a:p>
            <a:pPr algn="ctr"/>
            <a:r>
              <a:rPr lang="tr-TR" sz="2400" dirty="0" smtClean="0">
                <a:latin typeface="Comic Sans MS" pitchFamily="66" charset="0"/>
                <a:cs typeface="Arial" pitchFamily="34" charset="0"/>
              </a:rPr>
              <a:t>43</a:t>
            </a:r>
          </a:p>
          <a:p>
            <a:pPr algn="ctr"/>
            <a:r>
              <a:rPr lang="tr-TR" sz="2400" dirty="0" smtClean="0">
                <a:latin typeface="Comic Sans MS" pitchFamily="66" charset="0"/>
                <a:cs typeface="Arial" pitchFamily="34" charset="0"/>
              </a:rPr>
              <a:t>48</a:t>
            </a:r>
          </a:p>
        </p:txBody>
      </p:sp>
      <p:cxnSp>
        <p:nvCxnSpPr>
          <p:cNvPr id="5" name="4 Düz Bağlayıcı"/>
          <p:cNvCxnSpPr/>
          <p:nvPr/>
        </p:nvCxnSpPr>
        <p:spPr>
          <a:xfrm>
            <a:off x="539552" y="4335487"/>
            <a:ext cx="144016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5 Artı"/>
          <p:cNvSpPr/>
          <p:nvPr/>
        </p:nvSpPr>
        <p:spPr>
          <a:xfrm>
            <a:off x="539552" y="3903439"/>
            <a:ext cx="360040" cy="360040"/>
          </a:xfrm>
          <a:prstGeom prst="mathPlus">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Metin kutusu"/>
          <p:cNvSpPr txBox="1"/>
          <p:nvPr/>
        </p:nvSpPr>
        <p:spPr>
          <a:xfrm>
            <a:off x="1115616" y="4407495"/>
            <a:ext cx="432048" cy="461665"/>
          </a:xfrm>
          <a:prstGeom prst="rect">
            <a:avLst/>
          </a:prstGeom>
          <a:noFill/>
        </p:spPr>
        <p:txBody>
          <a:bodyPr wrap="square" rtlCol="0">
            <a:spAutoFit/>
          </a:bodyPr>
          <a:lstStyle/>
          <a:p>
            <a:pPr algn="ctr"/>
            <a:r>
              <a:rPr lang="tr-TR" sz="2400" dirty="0" smtClean="0">
                <a:latin typeface="Comic Sans MS" pitchFamily="66" charset="0"/>
              </a:rPr>
              <a:t>9</a:t>
            </a:r>
            <a:endParaRPr lang="tr-TR" sz="2400" dirty="0">
              <a:latin typeface="Comic Sans MS" pitchFamily="66" charset="0"/>
            </a:endParaRPr>
          </a:p>
        </p:txBody>
      </p:sp>
      <p:sp>
        <p:nvSpPr>
          <p:cNvPr id="8" name="7 Metin kutusu"/>
          <p:cNvSpPr txBox="1"/>
          <p:nvPr/>
        </p:nvSpPr>
        <p:spPr>
          <a:xfrm>
            <a:off x="1763688" y="4479503"/>
            <a:ext cx="1584176"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9" name="8 Metin kutusu"/>
          <p:cNvSpPr txBox="1"/>
          <p:nvPr/>
        </p:nvSpPr>
        <p:spPr>
          <a:xfrm>
            <a:off x="1331640" y="4407495"/>
            <a:ext cx="432048" cy="461665"/>
          </a:xfrm>
          <a:prstGeom prst="rect">
            <a:avLst/>
          </a:prstGeom>
          <a:noFill/>
        </p:spPr>
        <p:txBody>
          <a:bodyPr wrap="square" rtlCol="0">
            <a:spAutoFit/>
          </a:bodyPr>
          <a:lstStyle/>
          <a:p>
            <a:pPr algn="ctr"/>
            <a:r>
              <a:rPr lang="tr-TR" sz="2400" dirty="0" smtClean="0">
                <a:latin typeface="Comic Sans MS" pitchFamily="66" charset="0"/>
              </a:rPr>
              <a:t>1</a:t>
            </a:r>
            <a:endParaRPr lang="tr-TR" sz="2400" dirty="0">
              <a:latin typeface="Comic Sans MS" pitchFamily="66" charset="0"/>
            </a:endParaRPr>
          </a:p>
        </p:txBody>
      </p:sp>
      <p:cxnSp>
        <p:nvCxnSpPr>
          <p:cNvPr id="10" name="9 Düz Bağlayıcı"/>
          <p:cNvCxnSpPr/>
          <p:nvPr/>
        </p:nvCxnSpPr>
        <p:spPr>
          <a:xfrm flipV="1">
            <a:off x="827584" y="3327375"/>
            <a:ext cx="360040" cy="1588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10 Metin kutusu"/>
          <p:cNvSpPr txBox="1"/>
          <p:nvPr/>
        </p:nvSpPr>
        <p:spPr>
          <a:xfrm>
            <a:off x="827584" y="3183359"/>
            <a:ext cx="432048" cy="461665"/>
          </a:xfrm>
          <a:prstGeom prst="rect">
            <a:avLst/>
          </a:prstGeom>
          <a:noFill/>
        </p:spPr>
        <p:txBody>
          <a:bodyPr wrap="square" rtlCol="0">
            <a:spAutoFit/>
          </a:bodyPr>
          <a:lstStyle/>
          <a:p>
            <a:pPr algn="ctr"/>
            <a:r>
              <a:rPr lang="tr-TR" sz="2400" dirty="0" smtClean="0">
                <a:solidFill>
                  <a:srgbClr val="FF0000"/>
                </a:solidFill>
                <a:latin typeface="Comic Sans MS" pitchFamily="66" charset="0"/>
              </a:rPr>
              <a:t>1</a:t>
            </a:r>
            <a:endParaRPr lang="tr-TR" sz="2400" dirty="0">
              <a:solidFill>
                <a:srgbClr val="FF0000"/>
              </a:solidFill>
              <a:latin typeface="Comic Sans MS" pitchFamily="66" charset="0"/>
            </a:endParaRPr>
          </a:p>
        </p:txBody>
      </p:sp>
      <p:sp>
        <p:nvSpPr>
          <p:cNvPr id="12" name="11 Metin kutusu"/>
          <p:cNvSpPr txBox="1"/>
          <p:nvPr/>
        </p:nvSpPr>
        <p:spPr>
          <a:xfrm>
            <a:off x="4932040" y="2132856"/>
            <a:ext cx="2664296" cy="830997"/>
          </a:xfrm>
          <a:prstGeom prst="rect">
            <a:avLst/>
          </a:prstGeom>
          <a:noFill/>
        </p:spPr>
        <p:txBody>
          <a:bodyPr wrap="square" rtlCol="0">
            <a:spAutoFit/>
          </a:bodyPr>
          <a:lstStyle/>
          <a:p>
            <a:r>
              <a:rPr lang="tr-TR" sz="2400" dirty="0" smtClean="0">
                <a:latin typeface="Hand writing Mutlu" pitchFamily="2" charset="0"/>
              </a:rPr>
              <a:t>Tezgahta kalan meyve miktarı</a:t>
            </a:r>
            <a:endParaRPr lang="tr-TR" sz="2400" dirty="0">
              <a:latin typeface="Hand writing Mutlu" pitchFamily="2" charset="0"/>
            </a:endParaRPr>
          </a:p>
        </p:txBody>
      </p:sp>
      <p:sp>
        <p:nvSpPr>
          <p:cNvPr id="13" name="12 Metin kutusu"/>
          <p:cNvSpPr txBox="1"/>
          <p:nvPr/>
        </p:nvSpPr>
        <p:spPr>
          <a:xfrm>
            <a:off x="5436096" y="3429000"/>
            <a:ext cx="1296144" cy="954107"/>
          </a:xfrm>
          <a:prstGeom prst="rect">
            <a:avLst/>
          </a:prstGeom>
          <a:noFill/>
        </p:spPr>
        <p:txBody>
          <a:bodyPr wrap="square" rtlCol="0">
            <a:spAutoFit/>
          </a:bodyPr>
          <a:lstStyle/>
          <a:p>
            <a:pPr algn="ctr"/>
            <a:r>
              <a:rPr lang="tr-TR" sz="2800" b="1" dirty="0" smtClean="0">
                <a:latin typeface="Batang" pitchFamily="18" charset="-127"/>
                <a:ea typeface="Batang" pitchFamily="18" charset="-127"/>
                <a:cs typeface="Arial" pitchFamily="34" charset="0"/>
              </a:rPr>
              <a:t>91</a:t>
            </a:r>
          </a:p>
          <a:p>
            <a:pPr algn="ctr"/>
            <a:r>
              <a:rPr lang="tr-TR" sz="2800" b="1" dirty="0" smtClean="0">
                <a:latin typeface="Batang" pitchFamily="18" charset="-127"/>
                <a:ea typeface="Batang" pitchFamily="18" charset="-127"/>
                <a:cs typeface="Arial" pitchFamily="34" charset="0"/>
              </a:rPr>
              <a:t>67</a:t>
            </a:r>
            <a:endParaRPr lang="tr-TR" sz="2800" b="1" dirty="0">
              <a:latin typeface="Batang" pitchFamily="18" charset="-127"/>
              <a:ea typeface="Batang" pitchFamily="18" charset="-127"/>
              <a:cs typeface="Arial" pitchFamily="34" charset="0"/>
            </a:endParaRPr>
          </a:p>
        </p:txBody>
      </p:sp>
      <p:cxnSp>
        <p:nvCxnSpPr>
          <p:cNvPr id="14" name="13 Düz Bağlayıcı"/>
          <p:cNvCxnSpPr/>
          <p:nvPr/>
        </p:nvCxnSpPr>
        <p:spPr>
          <a:xfrm>
            <a:off x="5076056" y="4509120"/>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14 Metin kutusu"/>
          <p:cNvSpPr txBox="1"/>
          <p:nvPr/>
        </p:nvSpPr>
        <p:spPr>
          <a:xfrm>
            <a:off x="5076056" y="3933056"/>
            <a:ext cx="504056" cy="523220"/>
          </a:xfrm>
          <a:prstGeom prst="rect">
            <a:avLst/>
          </a:prstGeom>
          <a:noFill/>
        </p:spPr>
        <p:txBody>
          <a:bodyPr wrap="square" rtlCol="0">
            <a:spAutoFit/>
          </a:bodyPr>
          <a:lstStyle/>
          <a:p>
            <a:pPr algn="ctr"/>
            <a:r>
              <a:rPr lang="tr-TR" sz="2800" dirty="0" smtClean="0"/>
              <a:t>_</a:t>
            </a:r>
            <a:endParaRPr lang="tr-TR" sz="2800" dirty="0"/>
          </a:p>
        </p:txBody>
      </p:sp>
      <p:sp>
        <p:nvSpPr>
          <p:cNvPr id="16" name="15 Metin kutusu"/>
          <p:cNvSpPr txBox="1"/>
          <p:nvPr/>
        </p:nvSpPr>
        <p:spPr>
          <a:xfrm>
            <a:off x="6012160" y="4581128"/>
            <a:ext cx="360040" cy="523220"/>
          </a:xfrm>
          <a:prstGeom prst="rect">
            <a:avLst/>
          </a:prstGeom>
          <a:noFill/>
        </p:spPr>
        <p:txBody>
          <a:bodyPr wrap="square" rtlCol="0">
            <a:spAutoFit/>
          </a:bodyPr>
          <a:lstStyle/>
          <a:p>
            <a:pPr algn="ctr"/>
            <a:r>
              <a:rPr lang="tr-TR" sz="2800" b="1" dirty="0" smtClean="0">
                <a:latin typeface="Batang" pitchFamily="18" charset="-127"/>
                <a:ea typeface="Batang" pitchFamily="18" charset="-127"/>
              </a:rPr>
              <a:t>4</a:t>
            </a:r>
            <a:endParaRPr lang="tr-TR" sz="2800" b="1" dirty="0">
              <a:latin typeface="Batang" pitchFamily="18" charset="-127"/>
              <a:ea typeface="Batang" pitchFamily="18" charset="-127"/>
            </a:endParaRPr>
          </a:p>
        </p:txBody>
      </p:sp>
      <p:sp>
        <p:nvSpPr>
          <p:cNvPr id="17" name="16 Metin kutusu"/>
          <p:cNvSpPr txBox="1"/>
          <p:nvPr/>
        </p:nvSpPr>
        <p:spPr>
          <a:xfrm>
            <a:off x="5724128" y="4593322"/>
            <a:ext cx="288032" cy="523220"/>
          </a:xfrm>
          <a:prstGeom prst="rect">
            <a:avLst/>
          </a:prstGeom>
          <a:noFill/>
        </p:spPr>
        <p:txBody>
          <a:bodyPr wrap="square" rtlCol="0">
            <a:spAutoFit/>
          </a:bodyPr>
          <a:lstStyle/>
          <a:p>
            <a:r>
              <a:rPr lang="tr-TR" sz="2800" b="1" dirty="0" smtClean="0">
                <a:latin typeface="Batang" pitchFamily="18" charset="-127"/>
                <a:ea typeface="Batang" pitchFamily="18" charset="-127"/>
              </a:rPr>
              <a:t>2</a:t>
            </a:r>
            <a:endParaRPr lang="tr-TR" sz="2800" b="1" dirty="0">
              <a:latin typeface="Batang" pitchFamily="18" charset="-127"/>
              <a:ea typeface="Batang" pitchFamily="18" charset="-127"/>
            </a:endParaRPr>
          </a:p>
        </p:txBody>
      </p:sp>
      <p:cxnSp>
        <p:nvCxnSpPr>
          <p:cNvPr id="18" name="17 Düz Bağlayıcı"/>
          <p:cNvCxnSpPr/>
          <p:nvPr/>
        </p:nvCxnSpPr>
        <p:spPr>
          <a:xfrm flipV="1">
            <a:off x="5796136" y="3573016"/>
            <a:ext cx="288032" cy="2160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18 Metin kutusu"/>
          <p:cNvSpPr txBox="1"/>
          <p:nvPr/>
        </p:nvSpPr>
        <p:spPr>
          <a:xfrm>
            <a:off x="5508104" y="3068960"/>
            <a:ext cx="432048" cy="523220"/>
          </a:xfrm>
          <a:prstGeom prst="rect">
            <a:avLst/>
          </a:prstGeom>
          <a:noFill/>
        </p:spPr>
        <p:txBody>
          <a:bodyPr wrap="square" rtlCol="0">
            <a:spAutoFit/>
          </a:bodyPr>
          <a:lstStyle/>
          <a:p>
            <a:r>
              <a:rPr lang="tr-TR" sz="2800" dirty="0" smtClean="0"/>
              <a:t>8</a:t>
            </a:r>
            <a:endParaRPr lang="tr-TR" sz="2800" dirty="0"/>
          </a:p>
        </p:txBody>
      </p:sp>
      <p:sp>
        <p:nvSpPr>
          <p:cNvPr id="20" name="19 Metin kutusu"/>
          <p:cNvSpPr txBox="1"/>
          <p:nvPr/>
        </p:nvSpPr>
        <p:spPr>
          <a:xfrm>
            <a:off x="6156176" y="3049796"/>
            <a:ext cx="864096" cy="523220"/>
          </a:xfrm>
          <a:prstGeom prst="rect">
            <a:avLst/>
          </a:prstGeom>
          <a:noFill/>
        </p:spPr>
        <p:txBody>
          <a:bodyPr wrap="square" rtlCol="0">
            <a:spAutoFit/>
          </a:bodyPr>
          <a:lstStyle/>
          <a:p>
            <a:r>
              <a:rPr lang="tr-TR" sz="2800" dirty="0" smtClean="0"/>
              <a:t>11</a:t>
            </a:r>
            <a:endParaRPr lang="tr-TR" sz="2800" dirty="0"/>
          </a:p>
        </p:txBody>
      </p:sp>
      <p:cxnSp>
        <p:nvCxnSpPr>
          <p:cNvPr id="21" name="20 Düz Bağlayıcı"/>
          <p:cNvCxnSpPr/>
          <p:nvPr/>
        </p:nvCxnSpPr>
        <p:spPr>
          <a:xfrm flipV="1">
            <a:off x="6084168" y="3645024"/>
            <a:ext cx="216024" cy="2160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25 Metin kutusu"/>
          <p:cNvSpPr txBox="1"/>
          <p:nvPr/>
        </p:nvSpPr>
        <p:spPr>
          <a:xfrm>
            <a:off x="6300192" y="4695527"/>
            <a:ext cx="2304256" cy="830997"/>
          </a:xfrm>
          <a:prstGeom prst="rect">
            <a:avLst/>
          </a:prstGeom>
          <a:noFill/>
        </p:spPr>
        <p:txBody>
          <a:bodyPr wrap="square" rtlCol="0">
            <a:spAutoFit/>
          </a:bodyPr>
          <a:lstStyle/>
          <a:p>
            <a:r>
              <a:rPr lang="tr-TR" sz="2400" dirty="0" smtClean="0">
                <a:latin typeface="Hand writing Mutlu" pitchFamily="2" charset="0"/>
              </a:rPr>
              <a:t>kilogram meyve kaldı.</a:t>
            </a:r>
            <a:endParaRPr lang="tr-TR" sz="2400" dirty="0">
              <a:latin typeface="Hand writing Mutlu"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2"/>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2"/>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checkerboard(across)">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checkerboard(across)">
                                      <p:cBhvr>
                                        <p:cTn id="28" dur="500"/>
                                        <p:tgtEl>
                                          <p:spTgt spid="14"/>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checkerboard(across)">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20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35"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2000"/>
                                        <p:tgtEl>
                                          <p:spTgt spid="19"/>
                                        </p:tgtEl>
                                      </p:cBhvr>
                                    </p:animEffect>
                                    <p:anim calcmode="lin" valueType="num">
                                      <p:cBhvr>
                                        <p:cTn id="42" dur="2000" fill="hold"/>
                                        <p:tgtEl>
                                          <p:spTgt spid="19"/>
                                        </p:tgtEl>
                                        <p:attrNameLst>
                                          <p:attrName>style.rotation</p:attrName>
                                        </p:attrNameLst>
                                      </p:cBhvr>
                                      <p:tavLst>
                                        <p:tav tm="0">
                                          <p:val>
                                            <p:fltVal val="720"/>
                                          </p:val>
                                        </p:tav>
                                        <p:tav tm="100000">
                                          <p:val>
                                            <p:fltVal val="0"/>
                                          </p:val>
                                        </p:tav>
                                      </p:tavLst>
                                    </p:anim>
                                    <p:anim calcmode="lin" valueType="num">
                                      <p:cBhvr>
                                        <p:cTn id="43" dur="2000" fill="hold"/>
                                        <p:tgtEl>
                                          <p:spTgt spid="19"/>
                                        </p:tgtEl>
                                        <p:attrNameLst>
                                          <p:attrName>ppt_h</p:attrName>
                                        </p:attrNameLst>
                                      </p:cBhvr>
                                      <p:tavLst>
                                        <p:tav tm="0">
                                          <p:val>
                                            <p:fltVal val="0"/>
                                          </p:val>
                                        </p:tav>
                                        <p:tav tm="100000">
                                          <p:val>
                                            <p:strVal val="#ppt_h"/>
                                          </p:val>
                                        </p:tav>
                                      </p:tavLst>
                                    </p:anim>
                                    <p:anim calcmode="lin" valueType="num">
                                      <p:cBhvr>
                                        <p:cTn id="44" dur="2000" fill="hold"/>
                                        <p:tgtEl>
                                          <p:spTgt spid="19"/>
                                        </p:tgtEl>
                                        <p:attrNameLst>
                                          <p:attrName>ppt_w</p:attrName>
                                        </p:attrNameLst>
                                      </p:cBhvr>
                                      <p:tavLst>
                                        <p:tav tm="0">
                                          <p:val>
                                            <p:fltVal val="0"/>
                                          </p:val>
                                        </p:tav>
                                        <p:tav tm="100000">
                                          <p:val>
                                            <p:strVal val="#ppt_w"/>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20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2000"/>
                                        <p:tgtEl>
                                          <p:spTgt spid="20"/>
                                        </p:tgtEl>
                                      </p:cBhvr>
                                    </p:animEffect>
                                  </p:childTnLst>
                                </p:cTn>
                              </p:par>
                            </p:childTnLst>
                          </p:cTn>
                        </p:par>
                      </p:childTnLst>
                    </p:cTn>
                  </p:par>
                  <p:par>
                    <p:cTn id="55" fill="hold">
                      <p:stCondLst>
                        <p:cond delay="indefinite"/>
                      </p:stCondLst>
                      <p:childTnLst>
                        <p:par>
                          <p:cTn id="56" fill="hold">
                            <p:stCondLst>
                              <p:cond delay="0"/>
                            </p:stCondLst>
                            <p:childTnLst>
                              <p:par>
                                <p:cTn id="57" presetID="35" presetClass="entr" presetSubtype="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000"/>
                                        <p:tgtEl>
                                          <p:spTgt spid="16"/>
                                        </p:tgtEl>
                                      </p:cBhvr>
                                    </p:animEffect>
                                    <p:anim calcmode="lin" valueType="num">
                                      <p:cBhvr>
                                        <p:cTn id="60" dur="2000" fill="hold"/>
                                        <p:tgtEl>
                                          <p:spTgt spid="16"/>
                                        </p:tgtEl>
                                        <p:attrNameLst>
                                          <p:attrName>style.rotation</p:attrName>
                                        </p:attrNameLst>
                                      </p:cBhvr>
                                      <p:tavLst>
                                        <p:tav tm="0">
                                          <p:val>
                                            <p:fltVal val="720"/>
                                          </p:val>
                                        </p:tav>
                                        <p:tav tm="100000">
                                          <p:val>
                                            <p:fltVal val="0"/>
                                          </p:val>
                                        </p:tav>
                                      </p:tavLst>
                                    </p:anim>
                                    <p:anim calcmode="lin" valueType="num">
                                      <p:cBhvr>
                                        <p:cTn id="61" dur="2000" fill="hold"/>
                                        <p:tgtEl>
                                          <p:spTgt spid="16"/>
                                        </p:tgtEl>
                                        <p:attrNameLst>
                                          <p:attrName>ppt_h</p:attrName>
                                        </p:attrNameLst>
                                      </p:cBhvr>
                                      <p:tavLst>
                                        <p:tav tm="0">
                                          <p:val>
                                            <p:fltVal val="0"/>
                                          </p:val>
                                        </p:tav>
                                        <p:tav tm="100000">
                                          <p:val>
                                            <p:strVal val="#ppt_h"/>
                                          </p:val>
                                        </p:tav>
                                      </p:tavLst>
                                    </p:anim>
                                    <p:anim calcmode="lin" valueType="num">
                                      <p:cBhvr>
                                        <p:cTn id="62" dur="2000" fill="hold"/>
                                        <p:tgtEl>
                                          <p:spTgt spid="16"/>
                                        </p:tgtEl>
                                        <p:attrNameLst>
                                          <p:attrName>ppt_w</p:attrName>
                                        </p:attrNameLst>
                                      </p:cBhvr>
                                      <p:tavLst>
                                        <p:tav tm="0">
                                          <p:val>
                                            <p:fltVal val="0"/>
                                          </p:val>
                                        </p:tav>
                                        <p:tav tm="100000">
                                          <p:val>
                                            <p:strVal val="#ppt_w"/>
                                          </p:val>
                                        </p:tav>
                                      </p:tavLst>
                                    </p:anim>
                                  </p:childTnLst>
                                </p:cTn>
                              </p:par>
                            </p:childTnLst>
                          </p:cTn>
                        </p:par>
                      </p:childTnLst>
                    </p:cTn>
                  </p:par>
                  <p:par>
                    <p:cTn id="63" fill="hold">
                      <p:stCondLst>
                        <p:cond delay="indefinite"/>
                      </p:stCondLst>
                      <p:childTnLst>
                        <p:par>
                          <p:cTn id="64" fill="hold">
                            <p:stCondLst>
                              <p:cond delay="0"/>
                            </p:stCondLst>
                            <p:childTnLst>
                              <p:par>
                                <p:cTn id="65" presetID="35"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2000"/>
                                        <p:tgtEl>
                                          <p:spTgt spid="17"/>
                                        </p:tgtEl>
                                      </p:cBhvr>
                                    </p:animEffect>
                                    <p:anim calcmode="lin" valueType="num">
                                      <p:cBhvr>
                                        <p:cTn id="68" dur="2000" fill="hold"/>
                                        <p:tgtEl>
                                          <p:spTgt spid="17"/>
                                        </p:tgtEl>
                                        <p:attrNameLst>
                                          <p:attrName>style.rotation</p:attrName>
                                        </p:attrNameLst>
                                      </p:cBhvr>
                                      <p:tavLst>
                                        <p:tav tm="0">
                                          <p:val>
                                            <p:fltVal val="720"/>
                                          </p:val>
                                        </p:tav>
                                        <p:tav tm="100000">
                                          <p:val>
                                            <p:fltVal val="0"/>
                                          </p:val>
                                        </p:tav>
                                      </p:tavLst>
                                    </p:anim>
                                    <p:anim calcmode="lin" valueType="num">
                                      <p:cBhvr>
                                        <p:cTn id="69" dur="2000" fill="hold"/>
                                        <p:tgtEl>
                                          <p:spTgt spid="17"/>
                                        </p:tgtEl>
                                        <p:attrNameLst>
                                          <p:attrName>ppt_h</p:attrName>
                                        </p:attrNameLst>
                                      </p:cBhvr>
                                      <p:tavLst>
                                        <p:tav tm="0">
                                          <p:val>
                                            <p:fltVal val="0"/>
                                          </p:val>
                                        </p:tav>
                                        <p:tav tm="100000">
                                          <p:val>
                                            <p:strVal val="#ppt_h"/>
                                          </p:val>
                                        </p:tav>
                                      </p:tavLst>
                                    </p:anim>
                                    <p:anim calcmode="lin" valueType="num">
                                      <p:cBhvr>
                                        <p:cTn id="70" dur="2000" fill="hold"/>
                                        <p:tgtEl>
                                          <p:spTgt spid="1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15" grpId="0"/>
      <p:bldP spid="16" grpId="0"/>
      <p:bldP spid="17"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188640"/>
            <a:ext cx="9144000" cy="1938992"/>
          </a:xfrm>
          <a:prstGeom prst="rect">
            <a:avLst/>
          </a:prstGeom>
          <a:noFill/>
        </p:spPr>
        <p:txBody>
          <a:bodyPr wrap="square" rtlCol="0">
            <a:spAutoFit/>
          </a:bodyPr>
          <a:lstStyle/>
          <a:p>
            <a:r>
              <a:rPr lang="tr-TR" sz="2400" dirty="0" smtClean="0">
                <a:solidFill>
                  <a:srgbClr val="FF0000"/>
                </a:solidFill>
                <a:latin typeface="Hand writing Mutlu" pitchFamily="2" charset="0"/>
              </a:rPr>
              <a:t>9. </a:t>
            </a:r>
            <a:r>
              <a:rPr lang="tr-TR" sz="2400" dirty="0" smtClean="0">
                <a:latin typeface="Hand writing Mutlu" pitchFamily="2" charset="0"/>
              </a:rPr>
              <a:t>Bir pazarcı her birinde 30 kg olan 3 sandık domatesi pazara götürmüştür. Pazarcı bu domateslerin 76 kg’ını satmıştır. Kalan domatesler kaç </a:t>
            </a:r>
            <a:r>
              <a:rPr lang="tr-TR" sz="2400" dirty="0" err="1" smtClean="0">
                <a:latin typeface="Hand writing Mutlu" pitchFamily="2" charset="0"/>
              </a:rPr>
              <a:t>kg’dır</a:t>
            </a:r>
            <a:r>
              <a:rPr lang="tr-TR" sz="2400" dirty="0" smtClean="0">
                <a:latin typeface="Hand writing Mutlu" pitchFamily="2" charset="0"/>
              </a:rPr>
              <a:t>?</a:t>
            </a:r>
          </a:p>
          <a:p>
            <a:endParaRPr lang="tr-TR" sz="2400" dirty="0">
              <a:solidFill>
                <a:srgbClr val="FF0000"/>
              </a:solidFill>
              <a:latin typeface="Hand writing Mutlu" pitchFamily="2" charset="0"/>
            </a:endParaRPr>
          </a:p>
          <a:p>
            <a:r>
              <a:rPr lang="tr-TR" sz="2400" dirty="0" smtClean="0">
                <a:solidFill>
                  <a:srgbClr val="FF0000"/>
                </a:solidFill>
                <a:latin typeface="Hand writing Mutlu" pitchFamily="2" charset="0"/>
              </a:rPr>
              <a:t>Çözüm:</a:t>
            </a:r>
            <a:endParaRPr lang="tr-TR" sz="2400" dirty="0">
              <a:solidFill>
                <a:srgbClr val="FF0000"/>
              </a:solidFill>
              <a:latin typeface="Hand writing Mutlu" pitchFamily="2" charset="0"/>
            </a:endParaRPr>
          </a:p>
        </p:txBody>
      </p:sp>
      <p:sp>
        <p:nvSpPr>
          <p:cNvPr id="3" name="2 Metin kutusu"/>
          <p:cNvSpPr txBox="1"/>
          <p:nvPr/>
        </p:nvSpPr>
        <p:spPr>
          <a:xfrm>
            <a:off x="251520" y="2319263"/>
            <a:ext cx="3096344" cy="461665"/>
          </a:xfrm>
          <a:prstGeom prst="rect">
            <a:avLst/>
          </a:prstGeom>
          <a:noFill/>
        </p:spPr>
        <p:txBody>
          <a:bodyPr wrap="square" rtlCol="0">
            <a:spAutoFit/>
          </a:bodyPr>
          <a:lstStyle/>
          <a:p>
            <a:r>
              <a:rPr lang="tr-TR" sz="2400" u="sng" dirty="0" smtClean="0">
                <a:latin typeface="Hand writing Mutlu" pitchFamily="2" charset="0"/>
              </a:rPr>
              <a:t>3 sandık domates</a:t>
            </a:r>
            <a:endParaRPr lang="tr-TR" sz="2400" u="sng" dirty="0">
              <a:latin typeface="Hand writing Mutlu" pitchFamily="2" charset="0"/>
            </a:endParaRPr>
          </a:p>
        </p:txBody>
      </p:sp>
      <p:sp>
        <p:nvSpPr>
          <p:cNvPr id="4" name="3 Metin kutusu"/>
          <p:cNvSpPr txBox="1"/>
          <p:nvPr/>
        </p:nvSpPr>
        <p:spPr>
          <a:xfrm>
            <a:off x="755576" y="3212976"/>
            <a:ext cx="1368152" cy="1200329"/>
          </a:xfrm>
          <a:prstGeom prst="rect">
            <a:avLst/>
          </a:prstGeom>
          <a:noFill/>
        </p:spPr>
        <p:txBody>
          <a:bodyPr wrap="square" rtlCol="0">
            <a:spAutoFit/>
          </a:bodyPr>
          <a:lstStyle/>
          <a:p>
            <a:pPr algn="ctr"/>
            <a:r>
              <a:rPr lang="tr-TR" sz="2400" dirty="0" smtClean="0">
                <a:latin typeface="Comic Sans MS" pitchFamily="66" charset="0"/>
                <a:cs typeface="Arial" pitchFamily="34" charset="0"/>
              </a:rPr>
              <a:t>30</a:t>
            </a:r>
          </a:p>
          <a:p>
            <a:pPr algn="ctr"/>
            <a:r>
              <a:rPr lang="tr-TR" sz="2400" dirty="0" smtClean="0">
                <a:latin typeface="Comic Sans MS" pitchFamily="66" charset="0"/>
                <a:cs typeface="Arial" pitchFamily="34" charset="0"/>
              </a:rPr>
              <a:t>30</a:t>
            </a:r>
          </a:p>
          <a:p>
            <a:pPr algn="ctr"/>
            <a:r>
              <a:rPr lang="tr-TR" sz="2400" dirty="0" smtClean="0">
                <a:latin typeface="Comic Sans MS" pitchFamily="66" charset="0"/>
                <a:cs typeface="Arial" pitchFamily="34" charset="0"/>
              </a:rPr>
              <a:t>30</a:t>
            </a:r>
          </a:p>
        </p:txBody>
      </p:sp>
      <p:cxnSp>
        <p:nvCxnSpPr>
          <p:cNvPr id="5" name="4 Düz Bağlayıcı"/>
          <p:cNvCxnSpPr/>
          <p:nvPr/>
        </p:nvCxnSpPr>
        <p:spPr>
          <a:xfrm>
            <a:off x="539552" y="4335487"/>
            <a:ext cx="144016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5 Artı"/>
          <p:cNvSpPr/>
          <p:nvPr/>
        </p:nvSpPr>
        <p:spPr>
          <a:xfrm>
            <a:off x="539552" y="3903439"/>
            <a:ext cx="360040" cy="360040"/>
          </a:xfrm>
          <a:prstGeom prst="mathPlus">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Metin kutusu"/>
          <p:cNvSpPr txBox="1"/>
          <p:nvPr/>
        </p:nvSpPr>
        <p:spPr>
          <a:xfrm>
            <a:off x="1115616" y="4407495"/>
            <a:ext cx="432048" cy="461665"/>
          </a:xfrm>
          <a:prstGeom prst="rect">
            <a:avLst/>
          </a:prstGeom>
          <a:noFill/>
        </p:spPr>
        <p:txBody>
          <a:bodyPr wrap="square" rtlCol="0">
            <a:spAutoFit/>
          </a:bodyPr>
          <a:lstStyle/>
          <a:p>
            <a:pPr algn="ctr"/>
            <a:r>
              <a:rPr lang="tr-TR" sz="2400" dirty="0" smtClean="0">
                <a:latin typeface="Comic Sans MS" pitchFamily="66" charset="0"/>
              </a:rPr>
              <a:t>9</a:t>
            </a:r>
            <a:endParaRPr lang="tr-TR" sz="2400" dirty="0">
              <a:latin typeface="Comic Sans MS" pitchFamily="66" charset="0"/>
            </a:endParaRPr>
          </a:p>
        </p:txBody>
      </p:sp>
      <p:sp>
        <p:nvSpPr>
          <p:cNvPr id="8" name="7 Metin kutusu"/>
          <p:cNvSpPr txBox="1"/>
          <p:nvPr/>
        </p:nvSpPr>
        <p:spPr>
          <a:xfrm>
            <a:off x="1331640" y="4407495"/>
            <a:ext cx="432048" cy="461665"/>
          </a:xfrm>
          <a:prstGeom prst="rect">
            <a:avLst/>
          </a:prstGeom>
          <a:noFill/>
        </p:spPr>
        <p:txBody>
          <a:bodyPr wrap="square" rtlCol="0">
            <a:spAutoFit/>
          </a:bodyPr>
          <a:lstStyle/>
          <a:p>
            <a:pPr algn="ctr"/>
            <a:r>
              <a:rPr lang="tr-TR" sz="2400" dirty="0" smtClean="0">
                <a:latin typeface="Comic Sans MS" pitchFamily="66" charset="0"/>
              </a:rPr>
              <a:t>0</a:t>
            </a:r>
            <a:endParaRPr lang="tr-TR" sz="2400" dirty="0">
              <a:latin typeface="Comic Sans MS" pitchFamily="66" charset="0"/>
            </a:endParaRPr>
          </a:p>
        </p:txBody>
      </p:sp>
      <p:sp>
        <p:nvSpPr>
          <p:cNvPr id="9" name="8 Metin kutusu"/>
          <p:cNvSpPr txBox="1"/>
          <p:nvPr/>
        </p:nvSpPr>
        <p:spPr>
          <a:xfrm>
            <a:off x="1691680" y="4437112"/>
            <a:ext cx="1584176"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10" name="9 Metin kutusu"/>
          <p:cNvSpPr txBox="1"/>
          <p:nvPr/>
        </p:nvSpPr>
        <p:spPr>
          <a:xfrm>
            <a:off x="5436096" y="3304148"/>
            <a:ext cx="1296144" cy="954107"/>
          </a:xfrm>
          <a:prstGeom prst="rect">
            <a:avLst/>
          </a:prstGeom>
          <a:noFill/>
        </p:spPr>
        <p:txBody>
          <a:bodyPr wrap="square" rtlCol="0">
            <a:spAutoFit/>
          </a:bodyPr>
          <a:lstStyle/>
          <a:p>
            <a:pPr algn="ctr"/>
            <a:r>
              <a:rPr lang="tr-TR" sz="2800" b="1" dirty="0" smtClean="0">
                <a:latin typeface="Batang" pitchFamily="18" charset="-127"/>
                <a:ea typeface="Batang" pitchFamily="18" charset="-127"/>
                <a:cs typeface="Arial" pitchFamily="34" charset="0"/>
              </a:rPr>
              <a:t>90</a:t>
            </a:r>
          </a:p>
          <a:p>
            <a:pPr algn="ctr"/>
            <a:r>
              <a:rPr lang="tr-TR" sz="2800" b="1" dirty="0" smtClean="0">
                <a:latin typeface="Batang" pitchFamily="18" charset="-127"/>
                <a:ea typeface="Batang" pitchFamily="18" charset="-127"/>
                <a:cs typeface="Arial" pitchFamily="34" charset="0"/>
              </a:rPr>
              <a:t>76</a:t>
            </a:r>
            <a:endParaRPr lang="tr-TR" sz="2800" b="1" dirty="0">
              <a:latin typeface="Batang" pitchFamily="18" charset="-127"/>
              <a:ea typeface="Batang" pitchFamily="18" charset="-127"/>
              <a:cs typeface="Arial" pitchFamily="34" charset="0"/>
            </a:endParaRPr>
          </a:p>
        </p:txBody>
      </p:sp>
      <p:cxnSp>
        <p:nvCxnSpPr>
          <p:cNvPr id="11" name="10 Düz Bağlayıcı"/>
          <p:cNvCxnSpPr/>
          <p:nvPr/>
        </p:nvCxnSpPr>
        <p:spPr>
          <a:xfrm>
            <a:off x="5076056" y="4384268"/>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11 Metin kutusu"/>
          <p:cNvSpPr txBox="1"/>
          <p:nvPr/>
        </p:nvSpPr>
        <p:spPr>
          <a:xfrm>
            <a:off x="5076056" y="3808204"/>
            <a:ext cx="504056" cy="523220"/>
          </a:xfrm>
          <a:prstGeom prst="rect">
            <a:avLst/>
          </a:prstGeom>
          <a:noFill/>
        </p:spPr>
        <p:txBody>
          <a:bodyPr wrap="square" rtlCol="0">
            <a:spAutoFit/>
          </a:bodyPr>
          <a:lstStyle/>
          <a:p>
            <a:pPr algn="ctr"/>
            <a:r>
              <a:rPr lang="tr-TR" sz="2800" dirty="0" smtClean="0"/>
              <a:t>_</a:t>
            </a:r>
            <a:endParaRPr lang="tr-TR" sz="2800" dirty="0"/>
          </a:p>
        </p:txBody>
      </p:sp>
      <p:sp>
        <p:nvSpPr>
          <p:cNvPr id="13" name="12 Metin kutusu"/>
          <p:cNvSpPr txBox="1"/>
          <p:nvPr/>
        </p:nvSpPr>
        <p:spPr>
          <a:xfrm>
            <a:off x="6012160" y="4456276"/>
            <a:ext cx="360040" cy="523220"/>
          </a:xfrm>
          <a:prstGeom prst="rect">
            <a:avLst/>
          </a:prstGeom>
          <a:noFill/>
        </p:spPr>
        <p:txBody>
          <a:bodyPr wrap="square" rtlCol="0">
            <a:spAutoFit/>
          </a:bodyPr>
          <a:lstStyle/>
          <a:p>
            <a:pPr algn="ctr"/>
            <a:r>
              <a:rPr lang="tr-TR" sz="2800" b="1" dirty="0" smtClean="0">
                <a:latin typeface="Batang" pitchFamily="18" charset="-127"/>
                <a:ea typeface="Batang" pitchFamily="18" charset="-127"/>
              </a:rPr>
              <a:t>4</a:t>
            </a:r>
            <a:endParaRPr lang="tr-TR" sz="2800" b="1" dirty="0">
              <a:latin typeface="Batang" pitchFamily="18" charset="-127"/>
              <a:ea typeface="Batang" pitchFamily="18" charset="-127"/>
            </a:endParaRPr>
          </a:p>
        </p:txBody>
      </p:sp>
      <p:sp>
        <p:nvSpPr>
          <p:cNvPr id="14" name="13 Metin kutusu"/>
          <p:cNvSpPr txBox="1"/>
          <p:nvPr/>
        </p:nvSpPr>
        <p:spPr>
          <a:xfrm>
            <a:off x="5724128" y="4468470"/>
            <a:ext cx="288032" cy="523220"/>
          </a:xfrm>
          <a:prstGeom prst="rect">
            <a:avLst/>
          </a:prstGeom>
          <a:noFill/>
        </p:spPr>
        <p:txBody>
          <a:bodyPr wrap="square" rtlCol="0">
            <a:spAutoFit/>
          </a:bodyPr>
          <a:lstStyle/>
          <a:p>
            <a:r>
              <a:rPr lang="tr-TR" sz="2800" b="1" dirty="0" smtClean="0">
                <a:latin typeface="Batang" pitchFamily="18" charset="-127"/>
                <a:ea typeface="Batang" pitchFamily="18" charset="-127"/>
              </a:rPr>
              <a:t>1</a:t>
            </a:r>
            <a:endParaRPr lang="tr-TR" sz="2800" b="1" dirty="0">
              <a:latin typeface="Batang" pitchFamily="18" charset="-127"/>
              <a:ea typeface="Batang" pitchFamily="18" charset="-127"/>
            </a:endParaRPr>
          </a:p>
        </p:txBody>
      </p:sp>
      <p:cxnSp>
        <p:nvCxnSpPr>
          <p:cNvPr id="15" name="14 Düz Bağlayıcı"/>
          <p:cNvCxnSpPr/>
          <p:nvPr/>
        </p:nvCxnSpPr>
        <p:spPr>
          <a:xfrm flipV="1">
            <a:off x="5796136" y="3448164"/>
            <a:ext cx="288032" cy="2160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15 Metin kutusu"/>
          <p:cNvSpPr txBox="1"/>
          <p:nvPr/>
        </p:nvSpPr>
        <p:spPr>
          <a:xfrm>
            <a:off x="5508104" y="2944108"/>
            <a:ext cx="432048" cy="523220"/>
          </a:xfrm>
          <a:prstGeom prst="rect">
            <a:avLst/>
          </a:prstGeom>
          <a:noFill/>
        </p:spPr>
        <p:txBody>
          <a:bodyPr wrap="square" rtlCol="0">
            <a:spAutoFit/>
          </a:bodyPr>
          <a:lstStyle/>
          <a:p>
            <a:r>
              <a:rPr lang="tr-TR" sz="2800" dirty="0" smtClean="0"/>
              <a:t>8</a:t>
            </a:r>
            <a:endParaRPr lang="tr-TR" sz="2800" dirty="0"/>
          </a:p>
        </p:txBody>
      </p:sp>
      <p:sp>
        <p:nvSpPr>
          <p:cNvPr id="17" name="16 Metin kutusu"/>
          <p:cNvSpPr txBox="1"/>
          <p:nvPr/>
        </p:nvSpPr>
        <p:spPr>
          <a:xfrm>
            <a:off x="6156176" y="2924944"/>
            <a:ext cx="864096" cy="523220"/>
          </a:xfrm>
          <a:prstGeom prst="rect">
            <a:avLst/>
          </a:prstGeom>
          <a:noFill/>
        </p:spPr>
        <p:txBody>
          <a:bodyPr wrap="square" rtlCol="0">
            <a:spAutoFit/>
          </a:bodyPr>
          <a:lstStyle/>
          <a:p>
            <a:r>
              <a:rPr lang="tr-TR" sz="2800" dirty="0" smtClean="0"/>
              <a:t>10</a:t>
            </a:r>
            <a:endParaRPr lang="tr-TR" sz="2800" dirty="0"/>
          </a:p>
        </p:txBody>
      </p:sp>
      <p:cxnSp>
        <p:nvCxnSpPr>
          <p:cNvPr id="18" name="17 Düz Bağlayıcı"/>
          <p:cNvCxnSpPr/>
          <p:nvPr/>
        </p:nvCxnSpPr>
        <p:spPr>
          <a:xfrm flipV="1">
            <a:off x="6084168" y="3520172"/>
            <a:ext cx="216024" cy="2160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18 Metin kutusu"/>
          <p:cNvSpPr txBox="1"/>
          <p:nvPr/>
        </p:nvSpPr>
        <p:spPr>
          <a:xfrm>
            <a:off x="6300192" y="4561383"/>
            <a:ext cx="2376264" cy="830997"/>
          </a:xfrm>
          <a:prstGeom prst="rect">
            <a:avLst/>
          </a:prstGeom>
          <a:noFill/>
        </p:spPr>
        <p:txBody>
          <a:bodyPr wrap="square" rtlCol="0">
            <a:spAutoFit/>
          </a:bodyPr>
          <a:lstStyle/>
          <a:p>
            <a:r>
              <a:rPr lang="tr-TR" sz="2400" dirty="0" smtClean="0">
                <a:latin typeface="Hand writing Mutlu" pitchFamily="2" charset="0"/>
              </a:rPr>
              <a:t>kilogram domates kaldı.</a:t>
            </a:r>
            <a:endParaRPr lang="tr-TR" sz="2400" dirty="0">
              <a:latin typeface="Hand writing Mutlu"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heckerboard(across)">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heckerboard(across)">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20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35"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2000"/>
                                        <p:tgtEl>
                                          <p:spTgt spid="16"/>
                                        </p:tgtEl>
                                      </p:cBhvr>
                                    </p:animEffect>
                                    <p:anim calcmode="lin" valueType="num">
                                      <p:cBhvr>
                                        <p:cTn id="34" dur="2000" fill="hold"/>
                                        <p:tgtEl>
                                          <p:spTgt spid="16"/>
                                        </p:tgtEl>
                                        <p:attrNameLst>
                                          <p:attrName>style.rotation</p:attrName>
                                        </p:attrNameLst>
                                      </p:cBhvr>
                                      <p:tavLst>
                                        <p:tav tm="0">
                                          <p:val>
                                            <p:fltVal val="720"/>
                                          </p:val>
                                        </p:tav>
                                        <p:tav tm="100000">
                                          <p:val>
                                            <p:fltVal val="0"/>
                                          </p:val>
                                        </p:tav>
                                      </p:tavLst>
                                    </p:anim>
                                    <p:anim calcmode="lin" valueType="num">
                                      <p:cBhvr>
                                        <p:cTn id="35" dur="2000" fill="hold"/>
                                        <p:tgtEl>
                                          <p:spTgt spid="16"/>
                                        </p:tgtEl>
                                        <p:attrNameLst>
                                          <p:attrName>ppt_h</p:attrName>
                                        </p:attrNameLst>
                                      </p:cBhvr>
                                      <p:tavLst>
                                        <p:tav tm="0">
                                          <p:val>
                                            <p:fltVal val="0"/>
                                          </p:val>
                                        </p:tav>
                                        <p:tav tm="100000">
                                          <p:val>
                                            <p:strVal val="#ppt_h"/>
                                          </p:val>
                                        </p:tav>
                                      </p:tavLst>
                                    </p:anim>
                                    <p:anim calcmode="lin" valueType="num">
                                      <p:cBhvr>
                                        <p:cTn id="36" dur="2000" fill="hold"/>
                                        <p:tgtEl>
                                          <p:spTgt spid="16"/>
                                        </p:tgtEl>
                                        <p:attrNameLst>
                                          <p:attrName>ppt_w</p:attrName>
                                        </p:attrNameLst>
                                      </p:cBhvr>
                                      <p:tavLst>
                                        <p:tav tm="0">
                                          <p:val>
                                            <p:fltVal val="0"/>
                                          </p:val>
                                        </p:tav>
                                        <p:tav tm="100000">
                                          <p:val>
                                            <p:strVal val="#ppt_w"/>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0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20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35"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2000"/>
                                        <p:tgtEl>
                                          <p:spTgt spid="13"/>
                                        </p:tgtEl>
                                      </p:cBhvr>
                                    </p:animEffect>
                                    <p:anim calcmode="lin" valueType="num">
                                      <p:cBhvr>
                                        <p:cTn id="52" dur="2000" fill="hold"/>
                                        <p:tgtEl>
                                          <p:spTgt spid="13"/>
                                        </p:tgtEl>
                                        <p:attrNameLst>
                                          <p:attrName>style.rotation</p:attrName>
                                        </p:attrNameLst>
                                      </p:cBhvr>
                                      <p:tavLst>
                                        <p:tav tm="0">
                                          <p:val>
                                            <p:fltVal val="720"/>
                                          </p:val>
                                        </p:tav>
                                        <p:tav tm="100000">
                                          <p:val>
                                            <p:fltVal val="0"/>
                                          </p:val>
                                        </p:tav>
                                      </p:tavLst>
                                    </p:anim>
                                    <p:anim calcmode="lin" valueType="num">
                                      <p:cBhvr>
                                        <p:cTn id="53" dur="2000" fill="hold"/>
                                        <p:tgtEl>
                                          <p:spTgt spid="13"/>
                                        </p:tgtEl>
                                        <p:attrNameLst>
                                          <p:attrName>ppt_h</p:attrName>
                                        </p:attrNameLst>
                                      </p:cBhvr>
                                      <p:tavLst>
                                        <p:tav tm="0">
                                          <p:val>
                                            <p:fltVal val="0"/>
                                          </p:val>
                                        </p:tav>
                                        <p:tav tm="100000">
                                          <p:val>
                                            <p:strVal val="#ppt_h"/>
                                          </p:val>
                                        </p:tav>
                                      </p:tavLst>
                                    </p:anim>
                                    <p:anim calcmode="lin" valueType="num">
                                      <p:cBhvr>
                                        <p:cTn id="54" dur="2000" fill="hold"/>
                                        <p:tgtEl>
                                          <p:spTgt spid="13"/>
                                        </p:tgtEl>
                                        <p:attrNameLst>
                                          <p:attrName>ppt_w</p:attrName>
                                        </p:attrNameLst>
                                      </p:cBhvr>
                                      <p:tavLst>
                                        <p:tav tm="0">
                                          <p:val>
                                            <p:fltVal val="0"/>
                                          </p:val>
                                        </p:tav>
                                        <p:tav tm="100000">
                                          <p:val>
                                            <p:strVal val="#ppt_w"/>
                                          </p:val>
                                        </p:tav>
                                      </p:tavLst>
                                    </p:anim>
                                  </p:childTnLst>
                                </p:cTn>
                              </p:par>
                            </p:childTnLst>
                          </p:cTn>
                        </p:par>
                      </p:childTnLst>
                    </p:cTn>
                  </p:par>
                  <p:par>
                    <p:cTn id="55" fill="hold">
                      <p:stCondLst>
                        <p:cond delay="indefinite"/>
                      </p:stCondLst>
                      <p:childTnLst>
                        <p:par>
                          <p:cTn id="56" fill="hold">
                            <p:stCondLst>
                              <p:cond delay="0"/>
                            </p:stCondLst>
                            <p:childTnLst>
                              <p:par>
                                <p:cTn id="57" presetID="35"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000"/>
                                        <p:tgtEl>
                                          <p:spTgt spid="14"/>
                                        </p:tgtEl>
                                      </p:cBhvr>
                                    </p:animEffect>
                                    <p:anim calcmode="lin" valueType="num">
                                      <p:cBhvr>
                                        <p:cTn id="60" dur="2000" fill="hold"/>
                                        <p:tgtEl>
                                          <p:spTgt spid="14"/>
                                        </p:tgtEl>
                                        <p:attrNameLst>
                                          <p:attrName>style.rotation</p:attrName>
                                        </p:attrNameLst>
                                      </p:cBhvr>
                                      <p:tavLst>
                                        <p:tav tm="0">
                                          <p:val>
                                            <p:fltVal val="720"/>
                                          </p:val>
                                        </p:tav>
                                        <p:tav tm="100000">
                                          <p:val>
                                            <p:fltVal val="0"/>
                                          </p:val>
                                        </p:tav>
                                      </p:tavLst>
                                    </p:anim>
                                    <p:anim calcmode="lin" valueType="num">
                                      <p:cBhvr>
                                        <p:cTn id="61" dur="2000" fill="hold"/>
                                        <p:tgtEl>
                                          <p:spTgt spid="14"/>
                                        </p:tgtEl>
                                        <p:attrNameLst>
                                          <p:attrName>ppt_h</p:attrName>
                                        </p:attrNameLst>
                                      </p:cBhvr>
                                      <p:tavLst>
                                        <p:tav tm="0">
                                          <p:val>
                                            <p:fltVal val="0"/>
                                          </p:val>
                                        </p:tav>
                                        <p:tav tm="100000">
                                          <p:val>
                                            <p:strVal val="#ppt_h"/>
                                          </p:val>
                                        </p:tav>
                                      </p:tavLst>
                                    </p:anim>
                                    <p:anim calcmode="lin" valueType="num">
                                      <p:cBhvr>
                                        <p:cTn id="62" dur="2000" fill="hold"/>
                                        <p:tgtEl>
                                          <p:spTgt spid="1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13" grpId="0"/>
      <p:bldP spid="14"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323528" y="332656"/>
            <a:ext cx="8280920" cy="1208753"/>
          </a:xfrm>
          <a:prstGeom prst="rect">
            <a:avLst/>
          </a:prstGeom>
          <a:noFill/>
          <a:ln w="9525">
            <a:noFill/>
            <a:miter lim="800000"/>
            <a:headEnd/>
            <a:tailEnd/>
          </a:ln>
        </p:spPr>
      </p:pic>
      <p:sp>
        <p:nvSpPr>
          <p:cNvPr id="3" name="2 Metin kutusu"/>
          <p:cNvSpPr txBox="1"/>
          <p:nvPr/>
        </p:nvSpPr>
        <p:spPr>
          <a:xfrm>
            <a:off x="467544" y="1700808"/>
            <a:ext cx="1440160" cy="461665"/>
          </a:xfrm>
          <a:prstGeom prst="rect">
            <a:avLst/>
          </a:prstGeom>
          <a:noFill/>
        </p:spPr>
        <p:txBody>
          <a:bodyPr wrap="square" rtlCol="0">
            <a:spAutoFit/>
          </a:bodyPr>
          <a:lstStyle/>
          <a:p>
            <a:r>
              <a:rPr lang="tr-TR" sz="2400" b="1" dirty="0" smtClean="0">
                <a:solidFill>
                  <a:srgbClr val="FF0000"/>
                </a:solidFill>
                <a:latin typeface="Hand writing Mutlu" pitchFamily="2" charset="0"/>
              </a:rPr>
              <a:t>Çözüm:</a:t>
            </a:r>
            <a:endParaRPr lang="tr-TR" sz="2400" b="1" dirty="0">
              <a:solidFill>
                <a:srgbClr val="FF0000"/>
              </a:solidFill>
              <a:latin typeface="Hand writing Mutlu" pitchFamily="2" charset="0"/>
            </a:endParaRPr>
          </a:p>
        </p:txBody>
      </p:sp>
      <p:sp>
        <p:nvSpPr>
          <p:cNvPr id="4" name="3 Metin kutusu"/>
          <p:cNvSpPr txBox="1"/>
          <p:nvPr/>
        </p:nvSpPr>
        <p:spPr>
          <a:xfrm>
            <a:off x="1187624" y="3327375"/>
            <a:ext cx="1368152" cy="830997"/>
          </a:xfrm>
          <a:prstGeom prst="rect">
            <a:avLst/>
          </a:prstGeom>
          <a:noFill/>
        </p:spPr>
        <p:txBody>
          <a:bodyPr wrap="square" rtlCol="0">
            <a:spAutoFit/>
          </a:bodyPr>
          <a:lstStyle/>
          <a:p>
            <a:pPr algn="ctr"/>
            <a:r>
              <a:rPr lang="tr-TR" sz="2400" dirty="0" smtClean="0">
                <a:latin typeface="Comic Sans MS" pitchFamily="66" charset="0"/>
                <a:cs typeface="Arial" pitchFamily="34" charset="0"/>
              </a:rPr>
              <a:t>28</a:t>
            </a:r>
          </a:p>
          <a:p>
            <a:pPr algn="ctr"/>
            <a:r>
              <a:rPr lang="tr-TR" sz="2400" dirty="0" smtClean="0">
                <a:latin typeface="Comic Sans MS" pitchFamily="66" charset="0"/>
                <a:cs typeface="Arial" pitchFamily="34" charset="0"/>
              </a:rPr>
              <a:t>34</a:t>
            </a:r>
          </a:p>
        </p:txBody>
      </p:sp>
      <p:cxnSp>
        <p:nvCxnSpPr>
          <p:cNvPr id="6" name="5 Düz Bağlayıcı"/>
          <p:cNvCxnSpPr/>
          <p:nvPr/>
        </p:nvCxnSpPr>
        <p:spPr>
          <a:xfrm>
            <a:off x="971600" y="4191471"/>
            <a:ext cx="144016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6 Artı"/>
          <p:cNvSpPr/>
          <p:nvPr/>
        </p:nvSpPr>
        <p:spPr>
          <a:xfrm>
            <a:off x="971600" y="3759423"/>
            <a:ext cx="360040" cy="360040"/>
          </a:xfrm>
          <a:prstGeom prst="mathPlus">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Metin kutusu"/>
          <p:cNvSpPr txBox="1"/>
          <p:nvPr/>
        </p:nvSpPr>
        <p:spPr>
          <a:xfrm>
            <a:off x="1547664" y="4263479"/>
            <a:ext cx="432048" cy="461665"/>
          </a:xfrm>
          <a:prstGeom prst="rect">
            <a:avLst/>
          </a:prstGeom>
          <a:noFill/>
        </p:spPr>
        <p:txBody>
          <a:bodyPr wrap="square" rtlCol="0">
            <a:spAutoFit/>
          </a:bodyPr>
          <a:lstStyle/>
          <a:p>
            <a:pPr algn="ctr"/>
            <a:r>
              <a:rPr lang="tr-TR" sz="2400" dirty="0" smtClean="0">
                <a:latin typeface="Comic Sans MS" pitchFamily="66" charset="0"/>
              </a:rPr>
              <a:t>6</a:t>
            </a:r>
            <a:endParaRPr lang="tr-TR" sz="2400" dirty="0">
              <a:latin typeface="Comic Sans MS" pitchFamily="66" charset="0"/>
            </a:endParaRPr>
          </a:p>
        </p:txBody>
      </p:sp>
      <p:sp>
        <p:nvSpPr>
          <p:cNvPr id="11" name="10 Metin kutusu"/>
          <p:cNvSpPr txBox="1"/>
          <p:nvPr/>
        </p:nvSpPr>
        <p:spPr>
          <a:xfrm>
            <a:off x="6588224" y="4005064"/>
            <a:ext cx="432048" cy="461665"/>
          </a:xfrm>
          <a:prstGeom prst="rect">
            <a:avLst/>
          </a:prstGeom>
          <a:noFill/>
        </p:spPr>
        <p:txBody>
          <a:bodyPr wrap="square" rtlCol="0">
            <a:spAutoFit/>
          </a:bodyPr>
          <a:lstStyle/>
          <a:p>
            <a:pPr algn="ctr"/>
            <a:r>
              <a:rPr lang="tr-TR" sz="2400" dirty="0" smtClean="0">
                <a:latin typeface="Comic Sans MS" pitchFamily="66" charset="0"/>
              </a:rPr>
              <a:t>9</a:t>
            </a:r>
            <a:endParaRPr lang="tr-TR" sz="2400" dirty="0">
              <a:latin typeface="Comic Sans MS" pitchFamily="66" charset="0"/>
            </a:endParaRPr>
          </a:p>
        </p:txBody>
      </p:sp>
      <p:cxnSp>
        <p:nvCxnSpPr>
          <p:cNvPr id="13" name="12 Düz Bağlayıcı"/>
          <p:cNvCxnSpPr/>
          <p:nvPr/>
        </p:nvCxnSpPr>
        <p:spPr>
          <a:xfrm flipV="1">
            <a:off x="6444208" y="2348880"/>
            <a:ext cx="360040" cy="1588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13 Metin kutusu"/>
          <p:cNvSpPr txBox="1"/>
          <p:nvPr/>
        </p:nvSpPr>
        <p:spPr>
          <a:xfrm>
            <a:off x="2195736" y="4335487"/>
            <a:ext cx="1584176"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15" name="14 Metin kutusu"/>
          <p:cNvSpPr txBox="1"/>
          <p:nvPr/>
        </p:nvSpPr>
        <p:spPr>
          <a:xfrm>
            <a:off x="1115616" y="2276872"/>
            <a:ext cx="1584176" cy="461665"/>
          </a:xfrm>
          <a:prstGeom prst="rect">
            <a:avLst/>
          </a:prstGeom>
          <a:noFill/>
        </p:spPr>
        <p:txBody>
          <a:bodyPr wrap="square" rtlCol="0">
            <a:spAutoFit/>
          </a:bodyPr>
          <a:lstStyle/>
          <a:p>
            <a:pPr algn="ctr"/>
            <a:r>
              <a:rPr lang="tr-TR" sz="2400" b="1" dirty="0" smtClean="0">
                <a:latin typeface="Hand writing Mutlu" pitchFamily="2" charset="0"/>
              </a:rPr>
              <a:t>Baba </a:t>
            </a:r>
            <a:endParaRPr lang="tr-TR" sz="2400" b="1" dirty="0">
              <a:latin typeface="Hand writing Mutlu" pitchFamily="2" charset="0"/>
            </a:endParaRPr>
          </a:p>
        </p:txBody>
      </p:sp>
      <p:sp>
        <p:nvSpPr>
          <p:cNvPr id="16" name="15 Metin kutusu"/>
          <p:cNvSpPr txBox="1"/>
          <p:nvPr/>
        </p:nvSpPr>
        <p:spPr>
          <a:xfrm>
            <a:off x="4139952" y="2780928"/>
            <a:ext cx="1584176" cy="461665"/>
          </a:xfrm>
          <a:prstGeom prst="rect">
            <a:avLst/>
          </a:prstGeom>
          <a:noFill/>
        </p:spPr>
        <p:txBody>
          <a:bodyPr wrap="square" rtlCol="0">
            <a:spAutoFit/>
          </a:bodyPr>
          <a:lstStyle/>
          <a:p>
            <a:pPr algn="ctr"/>
            <a:r>
              <a:rPr lang="tr-TR" sz="2400" b="1" dirty="0" smtClean="0">
                <a:latin typeface="Hand writing Mutlu" pitchFamily="2" charset="0"/>
              </a:rPr>
              <a:t>Baba </a:t>
            </a:r>
            <a:endParaRPr lang="tr-TR" sz="2400" b="1" dirty="0">
              <a:latin typeface="Hand writing Mutlu" pitchFamily="2" charset="0"/>
            </a:endParaRPr>
          </a:p>
        </p:txBody>
      </p:sp>
      <p:sp>
        <p:nvSpPr>
          <p:cNvPr id="17" name="16 Metin kutusu"/>
          <p:cNvSpPr txBox="1"/>
          <p:nvPr/>
        </p:nvSpPr>
        <p:spPr>
          <a:xfrm>
            <a:off x="4139952" y="3356992"/>
            <a:ext cx="1584176" cy="461665"/>
          </a:xfrm>
          <a:prstGeom prst="rect">
            <a:avLst/>
          </a:prstGeom>
          <a:noFill/>
        </p:spPr>
        <p:txBody>
          <a:bodyPr wrap="square" rtlCol="0">
            <a:spAutoFit/>
          </a:bodyPr>
          <a:lstStyle/>
          <a:p>
            <a:pPr algn="ctr"/>
            <a:r>
              <a:rPr lang="tr-TR" sz="2400" b="1" dirty="0" smtClean="0">
                <a:latin typeface="Hand writing Mutlu" pitchFamily="2" charset="0"/>
              </a:rPr>
              <a:t>Kemal </a:t>
            </a:r>
            <a:endParaRPr lang="tr-TR" sz="2400" b="1" dirty="0">
              <a:latin typeface="Hand writing Mutlu" pitchFamily="2" charset="0"/>
            </a:endParaRPr>
          </a:p>
        </p:txBody>
      </p:sp>
      <p:cxnSp>
        <p:nvCxnSpPr>
          <p:cNvPr id="19" name="18 Düz Ok Bağlayıcısı"/>
          <p:cNvCxnSpPr/>
          <p:nvPr/>
        </p:nvCxnSpPr>
        <p:spPr>
          <a:xfrm>
            <a:off x="5508104" y="3068960"/>
            <a:ext cx="792088"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19 Düz Ok Bağlayıcısı"/>
          <p:cNvCxnSpPr/>
          <p:nvPr/>
        </p:nvCxnSpPr>
        <p:spPr>
          <a:xfrm>
            <a:off x="5580112" y="3573016"/>
            <a:ext cx="64807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20 Metin kutusu"/>
          <p:cNvSpPr txBox="1"/>
          <p:nvPr/>
        </p:nvSpPr>
        <p:spPr>
          <a:xfrm>
            <a:off x="6444208" y="2780928"/>
            <a:ext cx="936104" cy="461665"/>
          </a:xfrm>
          <a:prstGeom prst="rect">
            <a:avLst/>
          </a:prstGeom>
          <a:noFill/>
        </p:spPr>
        <p:txBody>
          <a:bodyPr wrap="square" rtlCol="0">
            <a:spAutoFit/>
          </a:bodyPr>
          <a:lstStyle/>
          <a:p>
            <a:pPr algn="ctr"/>
            <a:r>
              <a:rPr lang="tr-TR" sz="2400" dirty="0" smtClean="0">
                <a:latin typeface="Comic Sans MS" pitchFamily="66" charset="0"/>
              </a:rPr>
              <a:t>62</a:t>
            </a:r>
            <a:endParaRPr lang="tr-TR" sz="2400" dirty="0">
              <a:latin typeface="Comic Sans MS" pitchFamily="66" charset="0"/>
            </a:endParaRPr>
          </a:p>
        </p:txBody>
      </p:sp>
      <p:sp>
        <p:nvSpPr>
          <p:cNvPr id="22" name="21 Metin kutusu"/>
          <p:cNvSpPr txBox="1"/>
          <p:nvPr/>
        </p:nvSpPr>
        <p:spPr>
          <a:xfrm>
            <a:off x="6444208" y="3284984"/>
            <a:ext cx="936104" cy="461665"/>
          </a:xfrm>
          <a:prstGeom prst="rect">
            <a:avLst/>
          </a:prstGeom>
          <a:noFill/>
        </p:spPr>
        <p:txBody>
          <a:bodyPr wrap="square" rtlCol="0">
            <a:spAutoFit/>
          </a:bodyPr>
          <a:lstStyle/>
          <a:p>
            <a:pPr algn="ctr"/>
            <a:r>
              <a:rPr lang="tr-TR" sz="2400" dirty="0" smtClean="0">
                <a:latin typeface="Comic Sans MS" pitchFamily="66" charset="0"/>
              </a:rPr>
              <a:t>28</a:t>
            </a:r>
            <a:endParaRPr lang="tr-TR" sz="2400" dirty="0">
              <a:latin typeface="Comic Sans MS" pitchFamily="66" charset="0"/>
            </a:endParaRPr>
          </a:p>
        </p:txBody>
      </p:sp>
      <p:cxnSp>
        <p:nvCxnSpPr>
          <p:cNvPr id="28" name="27 Düz Bağlayıcı"/>
          <p:cNvCxnSpPr/>
          <p:nvPr/>
        </p:nvCxnSpPr>
        <p:spPr>
          <a:xfrm>
            <a:off x="6156176" y="3933056"/>
            <a:ext cx="144016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28 Artı"/>
          <p:cNvSpPr/>
          <p:nvPr/>
        </p:nvSpPr>
        <p:spPr>
          <a:xfrm>
            <a:off x="6228184" y="3573016"/>
            <a:ext cx="360040" cy="360040"/>
          </a:xfrm>
          <a:prstGeom prst="mathPlus">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29 Metin kutusu"/>
          <p:cNvSpPr txBox="1"/>
          <p:nvPr/>
        </p:nvSpPr>
        <p:spPr>
          <a:xfrm>
            <a:off x="6804248" y="4005064"/>
            <a:ext cx="432048" cy="461665"/>
          </a:xfrm>
          <a:prstGeom prst="rect">
            <a:avLst/>
          </a:prstGeom>
          <a:noFill/>
        </p:spPr>
        <p:txBody>
          <a:bodyPr wrap="square" rtlCol="0">
            <a:spAutoFit/>
          </a:bodyPr>
          <a:lstStyle/>
          <a:p>
            <a:pPr algn="ctr"/>
            <a:r>
              <a:rPr lang="tr-TR" sz="2400" dirty="0" smtClean="0">
                <a:latin typeface="Comic Sans MS" pitchFamily="66" charset="0"/>
              </a:rPr>
              <a:t>0</a:t>
            </a:r>
            <a:endParaRPr lang="tr-TR" sz="2400" dirty="0">
              <a:latin typeface="Comic Sans MS" pitchFamily="66" charset="0"/>
            </a:endParaRPr>
          </a:p>
        </p:txBody>
      </p:sp>
      <p:sp>
        <p:nvSpPr>
          <p:cNvPr id="31" name="30 Metin kutusu"/>
          <p:cNvSpPr txBox="1"/>
          <p:nvPr/>
        </p:nvSpPr>
        <p:spPr>
          <a:xfrm>
            <a:off x="1763688" y="4263479"/>
            <a:ext cx="432048" cy="461665"/>
          </a:xfrm>
          <a:prstGeom prst="rect">
            <a:avLst/>
          </a:prstGeom>
          <a:noFill/>
        </p:spPr>
        <p:txBody>
          <a:bodyPr wrap="square" rtlCol="0">
            <a:spAutoFit/>
          </a:bodyPr>
          <a:lstStyle/>
          <a:p>
            <a:pPr algn="ctr"/>
            <a:r>
              <a:rPr lang="tr-TR" sz="2400" dirty="0" smtClean="0">
                <a:latin typeface="Comic Sans MS" pitchFamily="66" charset="0"/>
              </a:rPr>
              <a:t>2</a:t>
            </a:r>
            <a:endParaRPr lang="tr-TR" sz="2400" dirty="0">
              <a:latin typeface="Comic Sans MS" pitchFamily="66" charset="0"/>
            </a:endParaRPr>
          </a:p>
        </p:txBody>
      </p:sp>
      <p:sp>
        <p:nvSpPr>
          <p:cNvPr id="32" name="31 Metin kutusu"/>
          <p:cNvSpPr txBox="1"/>
          <p:nvPr/>
        </p:nvSpPr>
        <p:spPr>
          <a:xfrm>
            <a:off x="6372200" y="2204864"/>
            <a:ext cx="432048" cy="461665"/>
          </a:xfrm>
          <a:prstGeom prst="rect">
            <a:avLst/>
          </a:prstGeom>
          <a:noFill/>
        </p:spPr>
        <p:txBody>
          <a:bodyPr wrap="square" rtlCol="0">
            <a:spAutoFit/>
          </a:bodyPr>
          <a:lstStyle/>
          <a:p>
            <a:pPr algn="ctr"/>
            <a:r>
              <a:rPr lang="tr-TR" sz="2400" dirty="0" smtClean="0">
                <a:solidFill>
                  <a:srgbClr val="FF0000"/>
                </a:solidFill>
                <a:latin typeface="Comic Sans MS" pitchFamily="66" charset="0"/>
              </a:rPr>
              <a:t>1</a:t>
            </a:r>
            <a:endParaRPr lang="tr-TR" sz="2400" dirty="0">
              <a:solidFill>
                <a:srgbClr val="FF0000"/>
              </a:solidFill>
              <a:latin typeface="Comic Sans MS" pitchFamily="66" charset="0"/>
            </a:endParaRPr>
          </a:p>
        </p:txBody>
      </p:sp>
      <p:cxnSp>
        <p:nvCxnSpPr>
          <p:cNvPr id="33" name="32 Düz Bağlayıcı"/>
          <p:cNvCxnSpPr/>
          <p:nvPr/>
        </p:nvCxnSpPr>
        <p:spPr>
          <a:xfrm flipV="1">
            <a:off x="1403648" y="2852936"/>
            <a:ext cx="360040" cy="1588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33 Metin kutusu"/>
          <p:cNvSpPr txBox="1"/>
          <p:nvPr/>
        </p:nvSpPr>
        <p:spPr>
          <a:xfrm>
            <a:off x="1403648" y="2708920"/>
            <a:ext cx="432048" cy="461665"/>
          </a:xfrm>
          <a:prstGeom prst="rect">
            <a:avLst/>
          </a:prstGeom>
          <a:noFill/>
        </p:spPr>
        <p:txBody>
          <a:bodyPr wrap="square" rtlCol="0">
            <a:spAutoFit/>
          </a:bodyPr>
          <a:lstStyle/>
          <a:p>
            <a:pPr algn="ctr"/>
            <a:r>
              <a:rPr lang="tr-TR" sz="2400" dirty="0" smtClean="0">
                <a:solidFill>
                  <a:srgbClr val="FF0000"/>
                </a:solidFill>
                <a:latin typeface="Comic Sans MS" pitchFamily="66" charset="0"/>
              </a:rPr>
              <a:t>1</a:t>
            </a:r>
            <a:endParaRPr lang="tr-TR" sz="2400" dirty="0">
              <a:solidFill>
                <a:srgbClr val="FF0000"/>
              </a:solidFill>
              <a:latin typeface="Comic Sans MS" pitchFamily="66" charset="0"/>
            </a:endParaRPr>
          </a:p>
        </p:txBody>
      </p:sp>
      <p:sp>
        <p:nvSpPr>
          <p:cNvPr id="35" name="34 Metin kutusu"/>
          <p:cNvSpPr txBox="1"/>
          <p:nvPr/>
        </p:nvSpPr>
        <p:spPr>
          <a:xfrm>
            <a:off x="7164288" y="4005064"/>
            <a:ext cx="1584176"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36" name="35 Metin kutusu"/>
          <p:cNvSpPr txBox="1"/>
          <p:nvPr/>
        </p:nvSpPr>
        <p:spPr>
          <a:xfrm>
            <a:off x="323528" y="5229200"/>
            <a:ext cx="7272808" cy="830997"/>
          </a:xfrm>
          <a:prstGeom prst="rect">
            <a:avLst/>
          </a:prstGeom>
          <a:noFill/>
        </p:spPr>
        <p:txBody>
          <a:bodyPr wrap="square" rtlCol="0">
            <a:spAutoFit/>
          </a:bodyPr>
          <a:lstStyle/>
          <a:p>
            <a:r>
              <a:rPr lang="tr-TR" sz="2400" b="1" dirty="0" smtClean="0">
                <a:solidFill>
                  <a:srgbClr val="FF0000"/>
                </a:solidFill>
                <a:latin typeface="Hand writing Mutlu" pitchFamily="2" charset="0"/>
              </a:rPr>
              <a:t>Sonuç:</a:t>
            </a:r>
            <a:r>
              <a:rPr lang="tr-TR" sz="2400" b="1" dirty="0" smtClean="0">
                <a:latin typeface="Hand writing Mutlu" pitchFamily="2" charset="0"/>
              </a:rPr>
              <a:t>Kemal ve babası birlikte 90 kilogram gelirler.</a:t>
            </a:r>
            <a:endParaRPr lang="tr-TR" sz="2400" b="1" dirty="0">
              <a:solidFill>
                <a:srgbClr val="FF0000"/>
              </a:solidFill>
              <a:latin typeface="Hand writing Mutlu" pitchFamily="2"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395536" y="188640"/>
            <a:ext cx="8136904" cy="1670778"/>
          </a:xfrm>
          <a:prstGeom prst="rect">
            <a:avLst/>
          </a:prstGeom>
          <a:noFill/>
          <a:ln w="9525">
            <a:noFill/>
            <a:miter lim="800000"/>
            <a:headEnd/>
            <a:tailEnd/>
          </a:ln>
        </p:spPr>
      </p:pic>
      <p:sp>
        <p:nvSpPr>
          <p:cNvPr id="3" name="2 Metin kutusu"/>
          <p:cNvSpPr txBox="1"/>
          <p:nvPr/>
        </p:nvSpPr>
        <p:spPr>
          <a:xfrm>
            <a:off x="467544" y="1887215"/>
            <a:ext cx="1440160" cy="461665"/>
          </a:xfrm>
          <a:prstGeom prst="rect">
            <a:avLst/>
          </a:prstGeom>
          <a:noFill/>
        </p:spPr>
        <p:txBody>
          <a:bodyPr wrap="square" rtlCol="0">
            <a:spAutoFit/>
          </a:bodyPr>
          <a:lstStyle/>
          <a:p>
            <a:r>
              <a:rPr lang="tr-TR" sz="2400" b="1" dirty="0" smtClean="0">
                <a:solidFill>
                  <a:srgbClr val="FF0000"/>
                </a:solidFill>
                <a:latin typeface="Hand writing Mutlu" pitchFamily="2" charset="0"/>
              </a:rPr>
              <a:t>Çözüm:</a:t>
            </a:r>
            <a:endParaRPr lang="tr-TR" sz="2400" b="1" dirty="0">
              <a:solidFill>
                <a:srgbClr val="FF0000"/>
              </a:solidFill>
              <a:latin typeface="Hand writing Mutlu" pitchFamily="2" charset="0"/>
            </a:endParaRPr>
          </a:p>
        </p:txBody>
      </p:sp>
      <p:sp>
        <p:nvSpPr>
          <p:cNvPr id="4" name="3 Metin kutusu"/>
          <p:cNvSpPr txBox="1"/>
          <p:nvPr/>
        </p:nvSpPr>
        <p:spPr>
          <a:xfrm>
            <a:off x="2123728" y="2768734"/>
            <a:ext cx="1296144" cy="1323439"/>
          </a:xfrm>
          <a:prstGeom prst="rect">
            <a:avLst/>
          </a:prstGeom>
          <a:noFill/>
        </p:spPr>
        <p:txBody>
          <a:bodyPr wrap="square" rtlCol="0">
            <a:spAutoFit/>
          </a:bodyPr>
          <a:lstStyle/>
          <a:p>
            <a:pPr algn="ctr"/>
            <a:r>
              <a:rPr lang="tr-TR" sz="4000" b="1" dirty="0" smtClean="0">
                <a:latin typeface="Batang" pitchFamily="18" charset="-127"/>
                <a:ea typeface="Batang" pitchFamily="18" charset="-127"/>
                <a:cs typeface="Arial" pitchFamily="34" charset="0"/>
              </a:rPr>
              <a:t>33</a:t>
            </a:r>
          </a:p>
          <a:p>
            <a:pPr algn="ctr"/>
            <a:r>
              <a:rPr lang="tr-TR" sz="4000" b="1" dirty="0" smtClean="0">
                <a:latin typeface="Batang" pitchFamily="18" charset="-127"/>
                <a:ea typeface="Batang" pitchFamily="18" charset="-127"/>
                <a:cs typeface="Arial" pitchFamily="34" charset="0"/>
              </a:rPr>
              <a:t>25</a:t>
            </a:r>
            <a:endParaRPr lang="tr-TR" sz="4000" b="1" dirty="0">
              <a:latin typeface="Batang" pitchFamily="18" charset="-127"/>
              <a:ea typeface="Batang" pitchFamily="18" charset="-127"/>
              <a:cs typeface="Arial" pitchFamily="34" charset="0"/>
            </a:endParaRPr>
          </a:p>
        </p:txBody>
      </p:sp>
      <p:cxnSp>
        <p:nvCxnSpPr>
          <p:cNvPr id="5" name="4 Düz Bağlayıcı"/>
          <p:cNvCxnSpPr/>
          <p:nvPr/>
        </p:nvCxnSpPr>
        <p:spPr>
          <a:xfrm>
            <a:off x="1691680" y="4149080"/>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5 Metin kutusu"/>
          <p:cNvSpPr txBox="1"/>
          <p:nvPr/>
        </p:nvSpPr>
        <p:spPr>
          <a:xfrm>
            <a:off x="1835696" y="3488814"/>
            <a:ext cx="504056" cy="707886"/>
          </a:xfrm>
          <a:prstGeom prst="rect">
            <a:avLst/>
          </a:prstGeom>
          <a:noFill/>
        </p:spPr>
        <p:txBody>
          <a:bodyPr wrap="square" rtlCol="0">
            <a:spAutoFit/>
          </a:bodyPr>
          <a:lstStyle/>
          <a:p>
            <a:pPr algn="ctr"/>
            <a:r>
              <a:rPr lang="tr-TR" sz="4000" dirty="0" smtClean="0"/>
              <a:t>+</a:t>
            </a:r>
            <a:endParaRPr lang="tr-TR" sz="4000" dirty="0"/>
          </a:p>
        </p:txBody>
      </p:sp>
      <p:sp>
        <p:nvSpPr>
          <p:cNvPr id="10" name="9 Metin kutusu"/>
          <p:cNvSpPr txBox="1"/>
          <p:nvPr/>
        </p:nvSpPr>
        <p:spPr>
          <a:xfrm>
            <a:off x="2771800" y="4077072"/>
            <a:ext cx="360040"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8</a:t>
            </a:r>
            <a:endParaRPr lang="tr-TR" sz="4000" b="1" dirty="0">
              <a:solidFill>
                <a:srgbClr val="FF0000"/>
              </a:solidFill>
              <a:latin typeface="Batang" pitchFamily="18" charset="-127"/>
              <a:ea typeface="Batang" pitchFamily="18" charset="-127"/>
            </a:endParaRPr>
          </a:p>
        </p:txBody>
      </p:sp>
      <p:sp>
        <p:nvSpPr>
          <p:cNvPr id="13" name="12 Metin kutusu"/>
          <p:cNvSpPr txBox="1"/>
          <p:nvPr/>
        </p:nvSpPr>
        <p:spPr>
          <a:xfrm>
            <a:off x="2339752" y="4089266"/>
            <a:ext cx="288032" cy="707886"/>
          </a:xfrm>
          <a:prstGeom prst="rect">
            <a:avLst/>
          </a:prstGeom>
          <a:noFill/>
        </p:spPr>
        <p:txBody>
          <a:bodyPr wrap="square" rtlCol="0">
            <a:spAutoFit/>
          </a:bodyPr>
          <a:lstStyle/>
          <a:p>
            <a:r>
              <a:rPr lang="tr-TR" sz="4000" b="1" dirty="0" smtClean="0">
                <a:solidFill>
                  <a:srgbClr val="FF0000"/>
                </a:solidFill>
                <a:latin typeface="Batang" pitchFamily="18" charset="-127"/>
                <a:ea typeface="Batang" pitchFamily="18" charset="-127"/>
              </a:rPr>
              <a:t>5</a:t>
            </a:r>
            <a:endParaRPr lang="tr-TR" sz="4000" b="1" dirty="0">
              <a:solidFill>
                <a:srgbClr val="FF0000"/>
              </a:solidFill>
              <a:latin typeface="Batang" pitchFamily="18" charset="-127"/>
              <a:ea typeface="Batang" pitchFamily="18" charset="-127"/>
            </a:endParaRPr>
          </a:p>
        </p:txBody>
      </p:sp>
      <p:sp>
        <p:nvSpPr>
          <p:cNvPr id="14" name="13 Metin kutusu"/>
          <p:cNvSpPr txBox="1"/>
          <p:nvPr/>
        </p:nvSpPr>
        <p:spPr>
          <a:xfrm>
            <a:off x="0" y="2912750"/>
            <a:ext cx="2195736" cy="461665"/>
          </a:xfrm>
          <a:prstGeom prst="rect">
            <a:avLst/>
          </a:prstGeom>
          <a:noFill/>
        </p:spPr>
        <p:txBody>
          <a:bodyPr wrap="square" rtlCol="0">
            <a:spAutoFit/>
          </a:bodyPr>
          <a:lstStyle/>
          <a:p>
            <a:r>
              <a:rPr lang="tr-TR" sz="2400" dirty="0" smtClean="0">
                <a:latin typeface="Hand writing Mutlu" pitchFamily="2" charset="0"/>
              </a:rPr>
              <a:t>Birinci koli</a:t>
            </a:r>
            <a:endParaRPr lang="tr-TR" sz="2400" dirty="0">
              <a:latin typeface="Hand writing Mutlu" pitchFamily="2" charset="0"/>
            </a:endParaRPr>
          </a:p>
        </p:txBody>
      </p:sp>
      <p:sp>
        <p:nvSpPr>
          <p:cNvPr id="15" name="14 Metin kutusu"/>
          <p:cNvSpPr txBox="1"/>
          <p:nvPr/>
        </p:nvSpPr>
        <p:spPr>
          <a:xfrm>
            <a:off x="0" y="3416806"/>
            <a:ext cx="2195736" cy="461665"/>
          </a:xfrm>
          <a:prstGeom prst="rect">
            <a:avLst/>
          </a:prstGeom>
          <a:noFill/>
        </p:spPr>
        <p:txBody>
          <a:bodyPr wrap="square" rtlCol="0">
            <a:spAutoFit/>
          </a:bodyPr>
          <a:lstStyle/>
          <a:p>
            <a:r>
              <a:rPr lang="tr-TR" sz="2400" dirty="0" smtClean="0">
                <a:latin typeface="Hand writing Mutlu" pitchFamily="2" charset="0"/>
              </a:rPr>
              <a:t>İkinci koli</a:t>
            </a:r>
            <a:endParaRPr lang="tr-TR" sz="2400" dirty="0">
              <a:latin typeface="Hand writing Mutlu" pitchFamily="2" charset="0"/>
            </a:endParaRPr>
          </a:p>
        </p:txBody>
      </p:sp>
      <p:cxnSp>
        <p:nvCxnSpPr>
          <p:cNvPr id="16" name="15 Düz Ok Bağlayıcısı"/>
          <p:cNvCxnSpPr/>
          <p:nvPr/>
        </p:nvCxnSpPr>
        <p:spPr>
          <a:xfrm>
            <a:off x="1979712" y="3128774"/>
            <a:ext cx="36004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16 Düz Ok Bağlayıcısı"/>
          <p:cNvCxnSpPr/>
          <p:nvPr/>
        </p:nvCxnSpPr>
        <p:spPr>
          <a:xfrm>
            <a:off x="1763688" y="3632830"/>
            <a:ext cx="576064"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17 Metin kutusu"/>
          <p:cNvSpPr txBox="1"/>
          <p:nvPr/>
        </p:nvSpPr>
        <p:spPr>
          <a:xfrm>
            <a:off x="3059832" y="4293096"/>
            <a:ext cx="1656184"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25" name="24 Metin kutusu"/>
          <p:cNvSpPr txBox="1"/>
          <p:nvPr/>
        </p:nvSpPr>
        <p:spPr>
          <a:xfrm>
            <a:off x="5508104" y="2768734"/>
            <a:ext cx="1296144" cy="1323439"/>
          </a:xfrm>
          <a:prstGeom prst="rect">
            <a:avLst/>
          </a:prstGeom>
          <a:noFill/>
        </p:spPr>
        <p:txBody>
          <a:bodyPr wrap="square" rtlCol="0">
            <a:spAutoFit/>
          </a:bodyPr>
          <a:lstStyle/>
          <a:p>
            <a:pPr algn="ctr"/>
            <a:r>
              <a:rPr lang="tr-TR" sz="4000" b="1" dirty="0" smtClean="0">
                <a:latin typeface="Batang" pitchFamily="18" charset="-127"/>
                <a:ea typeface="Batang" pitchFamily="18" charset="-127"/>
                <a:cs typeface="Arial" pitchFamily="34" charset="0"/>
              </a:rPr>
              <a:t>58</a:t>
            </a:r>
          </a:p>
          <a:p>
            <a:pPr algn="ctr"/>
            <a:r>
              <a:rPr lang="tr-TR" sz="4000" b="1" dirty="0" smtClean="0">
                <a:latin typeface="Batang" pitchFamily="18" charset="-127"/>
                <a:ea typeface="Batang" pitchFamily="18" charset="-127"/>
                <a:cs typeface="Arial" pitchFamily="34" charset="0"/>
              </a:rPr>
              <a:t>28</a:t>
            </a:r>
            <a:endParaRPr lang="tr-TR" sz="4000" b="1" dirty="0">
              <a:latin typeface="Batang" pitchFamily="18" charset="-127"/>
              <a:ea typeface="Batang" pitchFamily="18" charset="-127"/>
              <a:cs typeface="Arial" pitchFamily="34" charset="0"/>
            </a:endParaRPr>
          </a:p>
        </p:txBody>
      </p:sp>
      <p:cxnSp>
        <p:nvCxnSpPr>
          <p:cNvPr id="26" name="25 Düz Bağlayıcı"/>
          <p:cNvCxnSpPr/>
          <p:nvPr/>
        </p:nvCxnSpPr>
        <p:spPr>
          <a:xfrm>
            <a:off x="5076056" y="4149080"/>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26 Metin kutusu"/>
          <p:cNvSpPr txBox="1"/>
          <p:nvPr/>
        </p:nvSpPr>
        <p:spPr>
          <a:xfrm>
            <a:off x="5220072" y="3488814"/>
            <a:ext cx="504056" cy="707886"/>
          </a:xfrm>
          <a:prstGeom prst="rect">
            <a:avLst/>
          </a:prstGeom>
          <a:noFill/>
        </p:spPr>
        <p:txBody>
          <a:bodyPr wrap="square" rtlCol="0">
            <a:spAutoFit/>
          </a:bodyPr>
          <a:lstStyle/>
          <a:p>
            <a:pPr algn="ctr"/>
            <a:r>
              <a:rPr lang="tr-TR" sz="4000" dirty="0" smtClean="0"/>
              <a:t>+</a:t>
            </a:r>
            <a:endParaRPr lang="tr-TR" sz="4000" dirty="0"/>
          </a:p>
        </p:txBody>
      </p:sp>
      <p:sp>
        <p:nvSpPr>
          <p:cNvPr id="28" name="27 Metin kutusu"/>
          <p:cNvSpPr txBox="1"/>
          <p:nvPr/>
        </p:nvSpPr>
        <p:spPr>
          <a:xfrm>
            <a:off x="6156176" y="4077072"/>
            <a:ext cx="360040"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6</a:t>
            </a:r>
            <a:endParaRPr lang="tr-TR" sz="4000" b="1" dirty="0">
              <a:solidFill>
                <a:srgbClr val="FF0000"/>
              </a:solidFill>
              <a:latin typeface="Batang" pitchFamily="18" charset="-127"/>
              <a:ea typeface="Batang" pitchFamily="18" charset="-127"/>
            </a:endParaRPr>
          </a:p>
        </p:txBody>
      </p:sp>
      <p:sp>
        <p:nvSpPr>
          <p:cNvPr id="29" name="28 Metin kutusu"/>
          <p:cNvSpPr txBox="1"/>
          <p:nvPr/>
        </p:nvSpPr>
        <p:spPr>
          <a:xfrm>
            <a:off x="5724128" y="4089266"/>
            <a:ext cx="288032" cy="707886"/>
          </a:xfrm>
          <a:prstGeom prst="rect">
            <a:avLst/>
          </a:prstGeom>
          <a:noFill/>
        </p:spPr>
        <p:txBody>
          <a:bodyPr wrap="square" rtlCol="0">
            <a:spAutoFit/>
          </a:bodyPr>
          <a:lstStyle/>
          <a:p>
            <a:r>
              <a:rPr lang="tr-TR" sz="4000" b="1" dirty="0" smtClean="0">
                <a:solidFill>
                  <a:srgbClr val="FF0000"/>
                </a:solidFill>
                <a:latin typeface="Batang" pitchFamily="18" charset="-127"/>
                <a:ea typeface="Batang" pitchFamily="18" charset="-127"/>
              </a:rPr>
              <a:t>8</a:t>
            </a:r>
            <a:endParaRPr lang="tr-TR" sz="4000" b="1" dirty="0">
              <a:solidFill>
                <a:srgbClr val="FF0000"/>
              </a:solidFill>
              <a:latin typeface="Batang" pitchFamily="18" charset="-127"/>
              <a:ea typeface="Batang" pitchFamily="18" charset="-127"/>
            </a:endParaRPr>
          </a:p>
        </p:txBody>
      </p:sp>
      <p:sp>
        <p:nvSpPr>
          <p:cNvPr id="32" name="31 Metin kutusu"/>
          <p:cNvSpPr txBox="1"/>
          <p:nvPr/>
        </p:nvSpPr>
        <p:spPr>
          <a:xfrm>
            <a:off x="6444208" y="4293096"/>
            <a:ext cx="1656184"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cxnSp>
        <p:nvCxnSpPr>
          <p:cNvPr id="33" name="32 Düz Bağlayıcı"/>
          <p:cNvCxnSpPr/>
          <p:nvPr/>
        </p:nvCxnSpPr>
        <p:spPr>
          <a:xfrm flipV="1">
            <a:off x="5436096" y="2624718"/>
            <a:ext cx="360040" cy="1588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33 Metin kutusu"/>
          <p:cNvSpPr txBox="1"/>
          <p:nvPr/>
        </p:nvSpPr>
        <p:spPr>
          <a:xfrm>
            <a:off x="5364088" y="2480702"/>
            <a:ext cx="432048" cy="461665"/>
          </a:xfrm>
          <a:prstGeom prst="rect">
            <a:avLst/>
          </a:prstGeom>
          <a:noFill/>
        </p:spPr>
        <p:txBody>
          <a:bodyPr wrap="square" rtlCol="0">
            <a:spAutoFit/>
          </a:bodyPr>
          <a:lstStyle/>
          <a:p>
            <a:pPr algn="ctr"/>
            <a:r>
              <a:rPr lang="tr-TR" sz="2400" dirty="0" smtClean="0">
                <a:solidFill>
                  <a:srgbClr val="FF0000"/>
                </a:solidFill>
                <a:latin typeface="Comic Sans MS" pitchFamily="66" charset="0"/>
              </a:rPr>
              <a:t>1</a:t>
            </a:r>
            <a:endParaRPr lang="tr-TR" sz="2400" dirty="0">
              <a:solidFill>
                <a:srgbClr val="FF0000"/>
              </a:solidFill>
              <a:latin typeface="Comic Sans MS" pitchFamily="66" charset="0"/>
            </a:endParaRPr>
          </a:p>
        </p:txBody>
      </p:sp>
      <p:sp>
        <p:nvSpPr>
          <p:cNvPr id="35" name="34 Metin kutusu"/>
          <p:cNvSpPr txBox="1"/>
          <p:nvPr/>
        </p:nvSpPr>
        <p:spPr>
          <a:xfrm>
            <a:off x="5292080" y="1959223"/>
            <a:ext cx="2088232" cy="461665"/>
          </a:xfrm>
          <a:prstGeom prst="rect">
            <a:avLst/>
          </a:prstGeom>
          <a:noFill/>
        </p:spPr>
        <p:txBody>
          <a:bodyPr wrap="square" rtlCol="0">
            <a:spAutoFit/>
          </a:bodyPr>
          <a:lstStyle/>
          <a:p>
            <a:r>
              <a:rPr lang="tr-TR" sz="2400" u="sng" dirty="0" smtClean="0">
                <a:latin typeface="Hand writing Mutlu" pitchFamily="2" charset="0"/>
              </a:rPr>
              <a:t>Üçüncü koli</a:t>
            </a:r>
            <a:endParaRPr lang="tr-TR" sz="2400" u="sng" dirty="0">
              <a:latin typeface="Hand writing Mutlu"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ppt_w*2.5"/>
                                          </p:val>
                                        </p:tav>
                                        <p:tav tm="100000">
                                          <p:val>
                                            <p:strVal val="#ppt_w"/>
                                          </p:val>
                                        </p:tav>
                                      </p:tavLst>
                                    </p:anim>
                                    <p:anim calcmode="lin" valueType="num">
                                      <p:cBhvr>
                                        <p:cTn id="8" dur="500" fill="hold"/>
                                        <p:tgtEl>
                                          <p:spTgt spid="14"/>
                                        </p:tgtEl>
                                        <p:attrNameLst>
                                          <p:attrName>ppt_h</p:attrName>
                                        </p:attrNameLst>
                                      </p:cBhvr>
                                      <p:tavLst>
                                        <p:tav tm="0">
                                          <p:val>
                                            <p:strVal val="#ppt_h*0.01"/>
                                          </p:val>
                                        </p:tav>
                                        <p:tav tm="100000">
                                          <p:val>
                                            <p:strVal val="#ppt_h"/>
                                          </p:val>
                                        </p:tav>
                                      </p:tavLst>
                                    </p:anim>
                                    <p:anim calcmode="lin" valueType="num">
                                      <p:cBhvr>
                                        <p:cTn id="9" dur="500" fill="hold"/>
                                        <p:tgtEl>
                                          <p:spTgt spid="14"/>
                                        </p:tgtEl>
                                        <p:attrNameLst>
                                          <p:attrName>ppt_x</p:attrName>
                                        </p:attrNameLst>
                                      </p:cBhvr>
                                      <p:tavLst>
                                        <p:tav tm="0">
                                          <p:val>
                                            <p:strVal val="#ppt_x"/>
                                          </p:val>
                                        </p:tav>
                                        <p:tav tm="100000">
                                          <p:val>
                                            <p:strVal val="#ppt_x"/>
                                          </p:val>
                                        </p:tav>
                                      </p:tavLst>
                                    </p:anim>
                                    <p:anim calcmode="lin" valueType="num">
                                      <p:cBhvr>
                                        <p:cTn id="10" dur="500" fill="hold"/>
                                        <p:tgtEl>
                                          <p:spTgt spid="14"/>
                                        </p:tgtEl>
                                        <p:attrNameLst>
                                          <p:attrName>ppt_y</p:attrName>
                                        </p:attrNameLst>
                                      </p:cBhvr>
                                      <p:tavLst>
                                        <p:tav tm="0">
                                          <p:val>
                                            <p:strVal val="#ppt_h+1"/>
                                          </p:val>
                                        </p:tav>
                                        <p:tav tm="100000">
                                          <p:val>
                                            <p:strVal val="#ppt_y"/>
                                          </p:val>
                                        </p:tav>
                                      </p:tavLst>
                                    </p:anim>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58" presetClass="entr" presetSubtype="0" accel="10000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strVal val="#ppt_w*2.5"/>
                                          </p:val>
                                        </p:tav>
                                        <p:tav tm="100000">
                                          <p:val>
                                            <p:strVal val="#ppt_w"/>
                                          </p:val>
                                        </p:tav>
                                      </p:tavLst>
                                    </p:anim>
                                    <p:anim calcmode="lin" valueType="num">
                                      <p:cBhvr>
                                        <p:cTn id="17" dur="500" fill="hold"/>
                                        <p:tgtEl>
                                          <p:spTgt spid="15"/>
                                        </p:tgtEl>
                                        <p:attrNameLst>
                                          <p:attrName>ppt_h</p:attrName>
                                        </p:attrNameLst>
                                      </p:cBhvr>
                                      <p:tavLst>
                                        <p:tav tm="0">
                                          <p:val>
                                            <p:strVal val="#ppt_h*0.01"/>
                                          </p:val>
                                        </p:tav>
                                        <p:tav tm="100000">
                                          <p:val>
                                            <p:strVal val="#ppt_h"/>
                                          </p:val>
                                        </p:tav>
                                      </p:tavLst>
                                    </p:anim>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h+1"/>
                                          </p:val>
                                        </p:tav>
                                        <p:tav tm="100000">
                                          <p:val>
                                            <p:strVal val="#ppt_y"/>
                                          </p:val>
                                        </p:tav>
                                      </p:tavLst>
                                    </p:anim>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20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20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checkerboard(across)">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2000"/>
                                        <p:tgtEl>
                                          <p:spTgt spid="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20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35" presetClass="entr" presetSubtype="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2000"/>
                                        <p:tgtEl>
                                          <p:spTgt spid="10"/>
                                        </p:tgtEl>
                                      </p:cBhvr>
                                    </p:animEffect>
                                    <p:anim calcmode="lin" valueType="num">
                                      <p:cBhvr>
                                        <p:cTn id="49" dur="2000" fill="hold"/>
                                        <p:tgtEl>
                                          <p:spTgt spid="10"/>
                                        </p:tgtEl>
                                        <p:attrNameLst>
                                          <p:attrName>style.rotation</p:attrName>
                                        </p:attrNameLst>
                                      </p:cBhvr>
                                      <p:tavLst>
                                        <p:tav tm="0">
                                          <p:val>
                                            <p:fltVal val="720"/>
                                          </p:val>
                                        </p:tav>
                                        <p:tav tm="100000">
                                          <p:val>
                                            <p:fltVal val="0"/>
                                          </p:val>
                                        </p:tav>
                                      </p:tavLst>
                                    </p:anim>
                                    <p:anim calcmode="lin" valueType="num">
                                      <p:cBhvr>
                                        <p:cTn id="50" dur="2000" fill="hold"/>
                                        <p:tgtEl>
                                          <p:spTgt spid="10"/>
                                        </p:tgtEl>
                                        <p:attrNameLst>
                                          <p:attrName>ppt_h</p:attrName>
                                        </p:attrNameLst>
                                      </p:cBhvr>
                                      <p:tavLst>
                                        <p:tav tm="0">
                                          <p:val>
                                            <p:fltVal val="0"/>
                                          </p:val>
                                        </p:tav>
                                        <p:tav tm="100000">
                                          <p:val>
                                            <p:strVal val="#ppt_h"/>
                                          </p:val>
                                        </p:tav>
                                      </p:tavLst>
                                    </p:anim>
                                    <p:anim calcmode="lin" valueType="num">
                                      <p:cBhvr>
                                        <p:cTn id="51" dur="2000" fill="hold"/>
                                        <p:tgtEl>
                                          <p:spTgt spid="10"/>
                                        </p:tgtEl>
                                        <p:attrNameLst>
                                          <p:attrName>ppt_w</p:attrName>
                                        </p:attrNameLst>
                                      </p:cBhvr>
                                      <p:tavLst>
                                        <p:tav tm="0">
                                          <p:val>
                                            <p:fltVal val="0"/>
                                          </p:val>
                                        </p:tav>
                                        <p:tav tm="100000">
                                          <p:val>
                                            <p:strVal val="#ppt_w"/>
                                          </p:val>
                                        </p:tav>
                                      </p:tavLst>
                                    </p:anim>
                                  </p:childTnLst>
                                </p:cTn>
                              </p:par>
                            </p:childTnLst>
                          </p:cTn>
                        </p:par>
                      </p:childTnLst>
                    </p:cTn>
                  </p:par>
                  <p:par>
                    <p:cTn id="52" fill="hold">
                      <p:stCondLst>
                        <p:cond delay="indefinite"/>
                      </p:stCondLst>
                      <p:childTnLst>
                        <p:par>
                          <p:cTn id="53" fill="hold">
                            <p:stCondLst>
                              <p:cond delay="0"/>
                            </p:stCondLst>
                            <p:childTnLst>
                              <p:par>
                                <p:cTn id="54" presetID="35"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000"/>
                                        <p:tgtEl>
                                          <p:spTgt spid="13"/>
                                        </p:tgtEl>
                                      </p:cBhvr>
                                    </p:animEffect>
                                    <p:anim calcmode="lin" valueType="num">
                                      <p:cBhvr>
                                        <p:cTn id="57" dur="2000" fill="hold"/>
                                        <p:tgtEl>
                                          <p:spTgt spid="13"/>
                                        </p:tgtEl>
                                        <p:attrNameLst>
                                          <p:attrName>style.rotation</p:attrName>
                                        </p:attrNameLst>
                                      </p:cBhvr>
                                      <p:tavLst>
                                        <p:tav tm="0">
                                          <p:val>
                                            <p:fltVal val="720"/>
                                          </p:val>
                                        </p:tav>
                                        <p:tav tm="100000">
                                          <p:val>
                                            <p:fltVal val="0"/>
                                          </p:val>
                                        </p:tav>
                                      </p:tavLst>
                                    </p:anim>
                                    <p:anim calcmode="lin" valueType="num">
                                      <p:cBhvr>
                                        <p:cTn id="58" dur="2000" fill="hold"/>
                                        <p:tgtEl>
                                          <p:spTgt spid="13"/>
                                        </p:tgtEl>
                                        <p:attrNameLst>
                                          <p:attrName>ppt_h</p:attrName>
                                        </p:attrNameLst>
                                      </p:cBhvr>
                                      <p:tavLst>
                                        <p:tav tm="0">
                                          <p:val>
                                            <p:fltVal val="0"/>
                                          </p:val>
                                        </p:tav>
                                        <p:tav tm="100000">
                                          <p:val>
                                            <p:strVal val="#ppt_h"/>
                                          </p:val>
                                        </p:tav>
                                      </p:tavLst>
                                    </p:anim>
                                    <p:anim calcmode="lin" valueType="num">
                                      <p:cBhvr>
                                        <p:cTn id="59" dur="2000" fill="hold"/>
                                        <p:tgtEl>
                                          <p:spTgt spid="13"/>
                                        </p:tgtEl>
                                        <p:attrNameLst>
                                          <p:attrName>ppt_w</p:attrName>
                                        </p:attrNameLst>
                                      </p:cBhvr>
                                      <p:tavLst>
                                        <p:tav tm="0">
                                          <p:val>
                                            <p:fltVal val="0"/>
                                          </p:val>
                                        </p:tav>
                                        <p:tav tm="100000">
                                          <p:val>
                                            <p:strVal val="#ppt_w"/>
                                          </p:val>
                                        </p:tav>
                                      </p:tavLst>
                                    </p:anim>
                                  </p:childTnLst>
                                </p:cTn>
                              </p:par>
                            </p:childTnLst>
                          </p:cTn>
                        </p:par>
                      </p:childTnLst>
                    </p:cTn>
                  </p:par>
                  <p:par>
                    <p:cTn id="60" fill="hold">
                      <p:stCondLst>
                        <p:cond delay="indefinite"/>
                      </p:stCondLst>
                      <p:childTnLst>
                        <p:par>
                          <p:cTn id="61" fill="hold">
                            <p:stCondLst>
                              <p:cond delay="0"/>
                            </p:stCondLst>
                            <p:childTnLst>
                              <p:par>
                                <p:cTn id="62" presetID="41" presetClass="entr" presetSubtype="0" fill="hold" grpId="0" nodeType="clickEffect">
                                  <p:stCondLst>
                                    <p:cond delay="0"/>
                                  </p:stCondLst>
                                  <p:iterate type="lt">
                                    <p:tmPct val="1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8"/>
                                        </p:tgtEl>
                                        <p:attrNameLst>
                                          <p:attrName>ppt_y</p:attrName>
                                        </p:attrNameLst>
                                      </p:cBhvr>
                                      <p:tavLst>
                                        <p:tav tm="0">
                                          <p:val>
                                            <p:strVal val="#ppt_y"/>
                                          </p:val>
                                        </p:tav>
                                        <p:tav tm="100000">
                                          <p:val>
                                            <p:strVal val="#ppt_y"/>
                                          </p:val>
                                        </p:tav>
                                      </p:tavLst>
                                    </p:anim>
                                    <p:anim calcmode="lin" valueType="num">
                                      <p:cBhvr>
                                        <p:cTn id="6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grpId="0" nodeType="click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checkerboard(across)">
                                      <p:cBhvr>
                                        <p:cTn id="73" dur="500"/>
                                        <p:tgtEl>
                                          <p:spTgt spid="25"/>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2000"/>
                                        <p:tgtEl>
                                          <p:spTgt spid="2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2000"/>
                                        <p:tgtEl>
                                          <p:spTgt spid="27"/>
                                        </p:tgtEl>
                                      </p:cBhvr>
                                    </p:animEffect>
                                  </p:childTnLst>
                                </p:cTn>
                              </p:par>
                            </p:childTnLst>
                          </p:cTn>
                        </p:par>
                      </p:childTnLst>
                    </p:cTn>
                  </p:par>
                  <p:par>
                    <p:cTn id="82" fill="hold">
                      <p:stCondLst>
                        <p:cond delay="indefinite"/>
                      </p:stCondLst>
                      <p:childTnLst>
                        <p:par>
                          <p:cTn id="83" fill="hold">
                            <p:stCondLst>
                              <p:cond delay="0"/>
                            </p:stCondLst>
                            <p:childTnLst>
                              <p:par>
                                <p:cTn id="84" presetID="35" presetClass="entr" presetSubtype="0" fill="hold" grpId="0" nodeType="click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fade">
                                      <p:cBhvr>
                                        <p:cTn id="86" dur="2000"/>
                                        <p:tgtEl>
                                          <p:spTgt spid="28"/>
                                        </p:tgtEl>
                                      </p:cBhvr>
                                    </p:animEffect>
                                    <p:anim calcmode="lin" valueType="num">
                                      <p:cBhvr>
                                        <p:cTn id="87" dur="2000" fill="hold"/>
                                        <p:tgtEl>
                                          <p:spTgt spid="28"/>
                                        </p:tgtEl>
                                        <p:attrNameLst>
                                          <p:attrName>style.rotation</p:attrName>
                                        </p:attrNameLst>
                                      </p:cBhvr>
                                      <p:tavLst>
                                        <p:tav tm="0">
                                          <p:val>
                                            <p:fltVal val="720"/>
                                          </p:val>
                                        </p:tav>
                                        <p:tav tm="100000">
                                          <p:val>
                                            <p:fltVal val="0"/>
                                          </p:val>
                                        </p:tav>
                                      </p:tavLst>
                                    </p:anim>
                                    <p:anim calcmode="lin" valueType="num">
                                      <p:cBhvr>
                                        <p:cTn id="88" dur="2000" fill="hold"/>
                                        <p:tgtEl>
                                          <p:spTgt spid="28"/>
                                        </p:tgtEl>
                                        <p:attrNameLst>
                                          <p:attrName>ppt_h</p:attrName>
                                        </p:attrNameLst>
                                      </p:cBhvr>
                                      <p:tavLst>
                                        <p:tav tm="0">
                                          <p:val>
                                            <p:fltVal val="0"/>
                                          </p:val>
                                        </p:tav>
                                        <p:tav tm="100000">
                                          <p:val>
                                            <p:strVal val="#ppt_h"/>
                                          </p:val>
                                        </p:tav>
                                      </p:tavLst>
                                    </p:anim>
                                    <p:anim calcmode="lin" valueType="num">
                                      <p:cBhvr>
                                        <p:cTn id="89" dur="2000" fill="hold"/>
                                        <p:tgtEl>
                                          <p:spTgt spid="28"/>
                                        </p:tgtEl>
                                        <p:attrNameLst>
                                          <p:attrName>ppt_w</p:attrName>
                                        </p:attrNameLst>
                                      </p:cBhvr>
                                      <p:tavLst>
                                        <p:tav tm="0">
                                          <p:val>
                                            <p:fltVal val="0"/>
                                          </p:val>
                                        </p:tav>
                                        <p:tav tm="100000">
                                          <p:val>
                                            <p:strVal val="#ppt_w"/>
                                          </p:val>
                                        </p:tav>
                                      </p:tavLst>
                                    </p:anim>
                                  </p:childTnLst>
                                </p:cTn>
                              </p:par>
                            </p:childTnLst>
                          </p:cTn>
                        </p:par>
                      </p:childTnLst>
                    </p:cTn>
                  </p:par>
                  <p:par>
                    <p:cTn id="90" fill="hold">
                      <p:stCondLst>
                        <p:cond delay="indefinite"/>
                      </p:stCondLst>
                      <p:childTnLst>
                        <p:par>
                          <p:cTn id="91" fill="hold">
                            <p:stCondLst>
                              <p:cond delay="0"/>
                            </p:stCondLst>
                            <p:childTnLst>
                              <p:par>
                                <p:cTn id="92" presetID="35" presetClass="entr" presetSubtype="0" fill="hold" grpId="0" nodeType="click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2000"/>
                                        <p:tgtEl>
                                          <p:spTgt spid="29"/>
                                        </p:tgtEl>
                                      </p:cBhvr>
                                    </p:animEffect>
                                    <p:anim calcmode="lin" valueType="num">
                                      <p:cBhvr>
                                        <p:cTn id="95" dur="2000" fill="hold"/>
                                        <p:tgtEl>
                                          <p:spTgt spid="29"/>
                                        </p:tgtEl>
                                        <p:attrNameLst>
                                          <p:attrName>style.rotation</p:attrName>
                                        </p:attrNameLst>
                                      </p:cBhvr>
                                      <p:tavLst>
                                        <p:tav tm="0">
                                          <p:val>
                                            <p:fltVal val="720"/>
                                          </p:val>
                                        </p:tav>
                                        <p:tav tm="100000">
                                          <p:val>
                                            <p:fltVal val="0"/>
                                          </p:val>
                                        </p:tav>
                                      </p:tavLst>
                                    </p:anim>
                                    <p:anim calcmode="lin" valueType="num">
                                      <p:cBhvr>
                                        <p:cTn id="96" dur="2000" fill="hold"/>
                                        <p:tgtEl>
                                          <p:spTgt spid="29"/>
                                        </p:tgtEl>
                                        <p:attrNameLst>
                                          <p:attrName>ppt_h</p:attrName>
                                        </p:attrNameLst>
                                      </p:cBhvr>
                                      <p:tavLst>
                                        <p:tav tm="0">
                                          <p:val>
                                            <p:fltVal val="0"/>
                                          </p:val>
                                        </p:tav>
                                        <p:tav tm="100000">
                                          <p:val>
                                            <p:strVal val="#ppt_h"/>
                                          </p:val>
                                        </p:tav>
                                      </p:tavLst>
                                    </p:anim>
                                    <p:anim calcmode="lin" valueType="num">
                                      <p:cBhvr>
                                        <p:cTn id="97" dur="2000" fill="hold"/>
                                        <p:tgtEl>
                                          <p:spTgt spid="29"/>
                                        </p:tgtEl>
                                        <p:attrNameLst>
                                          <p:attrName>ppt_w</p:attrName>
                                        </p:attrNameLst>
                                      </p:cBhvr>
                                      <p:tavLst>
                                        <p:tav tm="0">
                                          <p:val>
                                            <p:fltVal val="0"/>
                                          </p:val>
                                        </p:tav>
                                        <p:tav tm="100000">
                                          <p:val>
                                            <p:strVal val="#ppt_w"/>
                                          </p:val>
                                        </p:tav>
                                      </p:tavLst>
                                    </p:anim>
                                  </p:childTnLst>
                                </p:cTn>
                              </p:par>
                            </p:childTnLst>
                          </p:cTn>
                        </p:par>
                      </p:childTnLst>
                    </p:cTn>
                  </p:par>
                  <p:par>
                    <p:cTn id="98" fill="hold">
                      <p:stCondLst>
                        <p:cond delay="indefinite"/>
                      </p:stCondLst>
                      <p:childTnLst>
                        <p:par>
                          <p:cTn id="99" fill="hold">
                            <p:stCondLst>
                              <p:cond delay="0"/>
                            </p:stCondLst>
                            <p:childTnLst>
                              <p:par>
                                <p:cTn id="100" presetID="41" presetClass="entr" presetSubtype="0" fill="hold" grpId="0" nodeType="clickEffect">
                                  <p:stCondLst>
                                    <p:cond delay="0"/>
                                  </p:stCondLst>
                                  <p:iterate type="lt">
                                    <p:tmPct val="10000"/>
                                  </p:iterate>
                                  <p:childTnLst>
                                    <p:set>
                                      <p:cBhvr>
                                        <p:cTn id="101" dur="1" fill="hold">
                                          <p:stCondLst>
                                            <p:cond delay="0"/>
                                          </p:stCondLst>
                                        </p:cTn>
                                        <p:tgtEl>
                                          <p:spTgt spid="32"/>
                                        </p:tgtEl>
                                        <p:attrNameLst>
                                          <p:attrName>style.visibility</p:attrName>
                                        </p:attrNameLst>
                                      </p:cBhvr>
                                      <p:to>
                                        <p:strVal val="visible"/>
                                      </p:to>
                                    </p:set>
                                    <p:anim calcmode="lin" valueType="num">
                                      <p:cBhvr>
                                        <p:cTn id="102"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32"/>
                                        </p:tgtEl>
                                        <p:attrNameLst>
                                          <p:attrName>ppt_y</p:attrName>
                                        </p:attrNameLst>
                                      </p:cBhvr>
                                      <p:tavLst>
                                        <p:tav tm="0">
                                          <p:val>
                                            <p:strVal val="#ppt_y"/>
                                          </p:val>
                                        </p:tav>
                                        <p:tav tm="100000">
                                          <p:val>
                                            <p:strVal val="#ppt_y"/>
                                          </p:val>
                                        </p:tav>
                                      </p:tavLst>
                                    </p:anim>
                                    <p:anim calcmode="lin" valueType="num">
                                      <p:cBhvr>
                                        <p:cTn id="104"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32"/>
                                        </p:tgtEl>
                                      </p:cBhvr>
                                    </p:animEffect>
                                  </p:childTnLst>
                                </p:cTn>
                              </p:par>
                            </p:childTnLst>
                          </p:cTn>
                        </p:par>
                      </p:childTnLst>
                    </p:cTn>
                  </p:par>
                  <p:par>
                    <p:cTn id="107" fill="hold">
                      <p:stCondLst>
                        <p:cond delay="indefinite"/>
                      </p:stCondLst>
                      <p:childTnLst>
                        <p:par>
                          <p:cTn id="108" fill="hold">
                            <p:stCondLst>
                              <p:cond delay="0"/>
                            </p:stCondLst>
                            <p:childTnLst>
                              <p:par>
                                <p:cTn id="109" presetID="41" presetClass="entr" presetSubtype="0" fill="hold" grpId="0" nodeType="clickEffect">
                                  <p:stCondLst>
                                    <p:cond delay="0"/>
                                  </p:stCondLst>
                                  <p:iterate type="lt">
                                    <p:tmPct val="10000"/>
                                  </p:iterate>
                                  <p:childTnLst>
                                    <p:set>
                                      <p:cBhvr>
                                        <p:cTn id="110" dur="1" fill="hold">
                                          <p:stCondLst>
                                            <p:cond delay="0"/>
                                          </p:stCondLst>
                                        </p:cTn>
                                        <p:tgtEl>
                                          <p:spTgt spid="35"/>
                                        </p:tgtEl>
                                        <p:attrNameLst>
                                          <p:attrName>style.visibility</p:attrName>
                                        </p:attrNameLst>
                                      </p:cBhvr>
                                      <p:to>
                                        <p:strVal val="visible"/>
                                      </p:to>
                                    </p:set>
                                    <p:anim calcmode="lin" valueType="num">
                                      <p:cBhvr>
                                        <p:cTn id="1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5"/>
                                        </p:tgtEl>
                                        <p:attrNameLst>
                                          <p:attrName>ppt_y</p:attrName>
                                        </p:attrNameLst>
                                      </p:cBhvr>
                                      <p:tavLst>
                                        <p:tav tm="0">
                                          <p:val>
                                            <p:strVal val="#ppt_y"/>
                                          </p:val>
                                        </p:tav>
                                        <p:tav tm="100000">
                                          <p:val>
                                            <p:strVal val="#ppt_y"/>
                                          </p:val>
                                        </p:tav>
                                      </p:tavLst>
                                    </p:anim>
                                    <p:anim calcmode="lin" valueType="num">
                                      <p:cBhvr>
                                        <p:cTn id="1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3" grpId="0"/>
      <p:bldP spid="14" grpId="0"/>
      <p:bldP spid="15" grpId="0"/>
      <p:bldP spid="18" grpId="0"/>
      <p:bldP spid="25" grpId="0"/>
      <p:bldP spid="27" grpId="0"/>
      <p:bldP spid="28" grpId="0"/>
      <p:bldP spid="29" grpId="0"/>
      <p:bldP spid="32"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179512" y="188640"/>
            <a:ext cx="8568952" cy="1402911"/>
          </a:xfrm>
          <a:prstGeom prst="rect">
            <a:avLst/>
          </a:prstGeom>
          <a:noFill/>
          <a:ln w="9525">
            <a:noFill/>
            <a:miter lim="800000"/>
            <a:headEnd/>
            <a:tailEnd/>
          </a:ln>
        </p:spPr>
      </p:pic>
      <p:sp>
        <p:nvSpPr>
          <p:cNvPr id="3" name="2 Metin kutusu"/>
          <p:cNvSpPr txBox="1"/>
          <p:nvPr/>
        </p:nvSpPr>
        <p:spPr>
          <a:xfrm>
            <a:off x="467544" y="1743199"/>
            <a:ext cx="1440160" cy="461665"/>
          </a:xfrm>
          <a:prstGeom prst="rect">
            <a:avLst/>
          </a:prstGeom>
          <a:noFill/>
        </p:spPr>
        <p:txBody>
          <a:bodyPr wrap="square" rtlCol="0">
            <a:spAutoFit/>
          </a:bodyPr>
          <a:lstStyle/>
          <a:p>
            <a:r>
              <a:rPr lang="tr-TR" sz="2400" b="1" dirty="0" smtClean="0">
                <a:solidFill>
                  <a:srgbClr val="FF0000"/>
                </a:solidFill>
                <a:latin typeface="Hand writing Mutlu" pitchFamily="2" charset="0"/>
              </a:rPr>
              <a:t>Çözüm:</a:t>
            </a:r>
            <a:endParaRPr lang="tr-TR" sz="2400" b="1" dirty="0">
              <a:solidFill>
                <a:srgbClr val="FF0000"/>
              </a:solidFill>
              <a:latin typeface="Hand writing Mutlu" pitchFamily="2" charset="0"/>
            </a:endParaRPr>
          </a:p>
        </p:txBody>
      </p:sp>
      <p:sp>
        <p:nvSpPr>
          <p:cNvPr id="4" name="3 Metin kutusu"/>
          <p:cNvSpPr txBox="1"/>
          <p:nvPr/>
        </p:nvSpPr>
        <p:spPr>
          <a:xfrm>
            <a:off x="827584" y="2319263"/>
            <a:ext cx="1440160" cy="461665"/>
          </a:xfrm>
          <a:prstGeom prst="rect">
            <a:avLst/>
          </a:prstGeom>
          <a:noFill/>
        </p:spPr>
        <p:txBody>
          <a:bodyPr wrap="square" rtlCol="0">
            <a:spAutoFit/>
          </a:bodyPr>
          <a:lstStyle/>
          <a:p>
            <a:r>
              <a:rPr lang="tr-TR" sz="2400" b="1" u="sng" dirty="0" smtClean="0">
                <a:latin typeface="Hand writing Mutlu" pitchFamily="2" charset="0"/>
              </a:rPr>
              <a:t>Yavuz</a:t>
            </a:r>
            <a:endParaRPr lang="tr-TR" sz="2400" b="1" u="sng" dirty="0">
              <a:latin typeface="Hand writing Mutlu" pitchFamily="2" charset="0"/>
            </a:endParaRPr>
          </a:p>
        </p:txBody>
      </p:sp>
      <p:sp>
        <p:nvSpPr>
          <p:cNvPr id="5" name="4 Metin kutusu"/>
          <p:cNvSpPr txBox="1"/>
          <p:nvPr/>
        </p:nvSpPr>
        <p:spPr>
          <a:xfrm>
            <a:off x="899592" y="2996952"/>
            <a:ext cx="1296144" cy="1200329"/>
          </a:xfrm>
          <a:prstGeom prst="rect">
            <a:avLst/>
          </a:prstGeom>
          <a:noFill/>
        </p:spPr>
        <p:txBody>
          <a:bodyPr wrap="square" rtlCol="0">
            <a:spAutoFit/>
          </a:bodyPr>
          <a:lstStyle/>
          <a:p>
            <a:pPr algn="ctr"/>
            <a:r>
              <a:rPr lang="tr-TR" sz="3600" b="1" dirty="0" smtClean="0">
                <a:latin typeface="Batang" pitchFamily="18" charset="-127"/>
                <a:ea typeface="Batang" pitchFamily="18" charset="-127"/>
                <a:cs typeface="Arial" pitchFamily="34" charset="0"/>
              </a:rPr>
              <a:t>78</a:t>
            </a:r>
          </a:p>
          <a:p>
            <a:pPr algn="ctr"/>
            <a:r>
              <a:rPr lang="tr-TR" sz="3600" b="1" dirty="0" smtClean="0">
                <a:latin typeface="Batang" pitchFamily="18" charset="-127"/>
                <a:ea typeface="Batang" pitchFamily="18" charset="-127"/>
                <a:cs typeface="Arial" pitchFamily="34" charset="0"/>
              </a:rPr>
              <a:t>52</a:t>
            </a:r>
            <a:endParaRPr lang="tr-TR" sz="3600" b="1" dirty="0">
              <a:latin typeface="Batang" pitchFamily="18" charset="-127"/>
              <a:ea typeface="Batang" pitchFamily="18" charset="-127"/>
              <a:cs typeface="Arial" pitchFamily="34" charset="0"/>
            </a:endParaRPr>
          </a:p>
        </p:txBody>
      </p:sp>
      <p:cxnSp>
        <p:nvCxnSpPr>
          <p:cNvPr id="6" name="5 Düz Bağlayıcı"/>
          <p:cNvCxnSpPr/>
          <p:nvPr/>
        </p:nvCxnSpPr>
        <p:spPr>
          <a:xfrm>
            <a:off x="539552" y="4365104"/>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6 Metin kutusu"/>
          <p:cNvSpPr txBox="1"/>
          <p:nvPr/>
        </p:nvSpPr>
        <p:spPr>
          <a:xfrm>
            <a:off x="539552" y="3429000"/>
            <a:ext cx="504056" cy="646331"/>
          </a:xfrm>
          <a:prstGeom prst="rect">
            <a:avLst/>
          </a:prstGeom>
          <a:noFill/>
        </p:spPr>
        <p:txBody>
          <a:bodyPr wrap="square" rtlCol="0">
            <a:spAutoFit/>
          </a:bodyPr>
          <a:lstStyle/>
          <a:p>
            <a:pPr algn="ctr"/>
            <a:r>
              <a:rPr lang="tr-TR" sz="3600" dirty="0" smtClean="0"/>
              <a:t>_</a:t>
            </a:r>
            <a:endParaRPr lang="tr-TR" sz="3600" dirty="0"/>
          </a:p>
        </p:txBody>
      </p:sp>
      <p:sp>
        <p:nvSpPr>
          <p:cNvPr id="8" name="7 Metin kutusu"/>
          <p:cNvSpPr txBox="1"/>
          <p:nvPr/>
        </p:nvSpPr>
        <p:spPr>
          <a:xfrm>
            <a:off x="1475656" y="4365104"/>
            <a:ext cx="360040" cy="646331"/>
          </a:xfrm>
          <a:prstGeom prst="rect">
            <a:avLst/>
          </a:prstGeom>
          <a:noFill/>
        </p:spPr>
        <p:txBody>
          <a:bodyPr wrap="square" rtlCol="0">
            <a:spAutoFit/>
          </a:bodyPr>
          <a:lstStyle/>
          <a:p>
            <a:pPr algn="ctr"/>
            <a:r>
              <a:rPr lang="tr-TR" sz="3600" b="1" dirty="0" smtClean="0">
                <a:solidFill>
                  <a:srgbClr val="FF0000"/>
                </a:solidFill>
                <a:latin typeface="Batang" pitchFamily="18" charset="-127"/>
                <a:ea typeface="Batang" pitchFamily="18" charset="-127"/>
              </a:rPr>
              <a:t>6</a:t>
            </a:r>
            <a:endParaRPr lang="tr-TR" sz="3600" b="1" dirty="0">
              <a:solidFill>
                <a:srgbClr val="FF0000"/>
              </a:solidFill>
              <a:latin typeface="Batang" pitchFamily="18" charset="-127"/>
              <a:ea typeface="Batang" pitchFamily="18" charset="-127"/>
            </a:endParaRPr>
          </a:p>
        </p:txBody>
      </p:sp>
      <p:sp>
        <p:nvSpPr>
          <p:cNvPr id="9" name="8 Metin kutusu"/>
          <p:cNvSpPr txBox="1"/>
          <p:nvPr/>
        </p:nvSpPr>
        <p:spPr>
          <a:xfrm>
            <a:off x="1115616" y="4365104"/>
            <a:ext cx="288032" cy="646331"/>
          </a:xfrm>
          <a:prstGeom prst="rect">
            <a:avLst/>
          </a:prstGeom>
          <a:noFill/>
        </p:spPr>
        <p:txBody>
          <a:bodyPr wrap="square" rtlCol="0">
            <a:spAutoFit/>
          </a:bodyPr>
          <a:lstStyle/>
          <a:p>
            <a:r>
              <a:rPr lang="tr-TR" sz="3600" b="1" dirty="0" smtClean="0">
                <a:solidFill>
                  <a:srgbClr val="FF0000"/>
                </a:solidFill>
                <a:latin typeface="Batang" pitchFamily="18" charset="-127"/>
                <a:ea typeface="Batang" pitchFamily="18" charset="-127"/>
              </a:rPr>
              <a:t>2</a:t>
            </a:r>
            <a:endParaRPr lang="tr-TR" sz="3600" b="1" dirty="0">
              <a:solidFill>
                <a:srgbClr val="FF0000"/>
              </a:solidFill>
              <a:latin typeface="Batang" pitchFamily="18" charset="-127"/>
              <a:ea typeface="Batang" pitchFamily="18" charset="-127"/>
            </a:endParaRPr>
          </a:p>
        </p:txBody>
      </p:sp>
      <p:sp>
        <p:nvSpPr>
          <p:cNvPr id="10" name="9 Metin kutusu"/>
          <p:cNvSpPr txBox="1"/>
          <p:nvPr/>
        </p:nvSpPr>
        <p:spPr>
          <a:xfrm>
            <a:off x="1907704" y="4695527"/>
            <a:ext cx="1656184"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11" name="10 Metin kutusu"/>
          <p:cNvSpPr txBox="1"/>
          <p:nvPr/>
        </p:nvSpPr>
        <p:spPr>
          <a:xfrm>
            <a:off x="4860032" y="2348880"/>
            <a:ext cx="1440160" cy="461665"/>
          </a:xfrm>
          <a:prstGeom prst="rect">
            <a:avLst/>
          </a:prstGeom>
          <a:noFill/>
        </p:spPr>
        <p:txBody>
          <a:bodyPr wrap="square" rtlCol="0">
            <a:spAutoFit/>
          </a:bodyPr>
          <a:lstStyle/>
          <a:p>
            <a:r>
              <a:rPr lang="tr-TR" sz="2400" b="1" u="sng" dirty="0" smtClean="0">
                <a:latin typeface="Hand writing Mutlu" pitchFamily="2" charset="0"/>
              </a:rPr>
              <a:t>Ablası</a:t>
            </a:r>
            <a:endParaRPr lang="tr-TR" sz="2400" b="1" u="sng" dirty="0">
              <a:latin typeface="Hand writing Mutlu" pitchFamily="2" charset="0"/>
            </a:endParaRPr>
          </a:p>
        </p:txBody>
      </p:sp>
      <p:sp>
        <p:nvSpPr>
          <p:cNvPr id="12" name="11 Metin kutusu"/>
          <p:cNvSpPr txBox="1"/>
          <p:nvPr/>
        </p:nvSpPr>
        <p:spPr>
          <a:xfrm>
            <a:off x="5004048" y="2984758"/>
            <a:ext cx="1296144" cy="1200329"/>
          </a:xfrm>
          <a:prstGeom prst="rect">
            <a:avLst/>
          </a:prstGeom>
          <a:noFill/>
        </p:spPr>
        <p:txBody>
          <a:bodyPr wrap="square" rtlCol="0">
            <a:spAutoFit/>
          </a:bodyPr>
          <a:lstStyle/>
          <a:p>
            <a:pPr algn="ctr"/>
            <a:r>
              <a:rPr lang="tr-TR" sz="3600" b="1" dirty="0" smtClean="0">
                <a:latin typeface="Batang" pitchFamily="18" charset="-127"/>
                <a:ea typeface="Batang" pitchFamily="18" charset="-127"/>
                <a:cs typeface="Arial" pitchFamily="34" charset="0"/>
              </a:rPr>
              <a:t>26</a:t>
            </a:r>
          </a:p>
          <a:p>
            <a:pPr algn="ctr"/>
            <a:r>
              <a:rPr lang="tr-TR" sz="3600" b="1" dirty="0" smtClean="0">
                <a:latin typeface="Batang" pitchFamily="18" charset="-127"/>
                <a:ea typeface="Batang" pitchFamily="18" charset="-127"/>
                <a:cs typeface="Arial" pitchFamily="34" charset="0"/>
              </a:rPr>
              <a:t>13</a:t>
            </a:r>
            <a:endParaRPr lang="tr-TR" sz="3600" b="1" dirty="0">
              <a:latin typeface="Batang" pitchFamily="18" charset="-127"/>
              <a:ea typeface="Batang" pitchFamily="18" charset="-127"/>
              <a:cs typeface="Arial" pitchFamily="34" charset="0"/>
            </a:endParaRPr>
          </a:p>
        </p:txBody>
      </p:sp>
      <p:cxnSp>
        <p:nvCxnSpPr>
          <p:cNvPr id="13" name="12 Düz Bağlayıcı"/>
          <p:cNvCxnSpPr/>
          <p:nvPr/>
        </p:nvCxnSpPr>
        <p:spPr>
          <a:xfrm>
            <a:off x="4572000" y="4365104"/>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13 Metin kutusu"/>
          <p:cNvSpPr txBox="1"/>
          <p:nvPr/>
        </p:nvSpPr>
        <p:spPr>
          <a:xfrm>
            <a:off x="4716016" y="3704838"/>
            <a:ext cx="504056" cy="646331"/>
          </a:xfrm>
          <a:prstGeom prst="rect">
            <a:avLst/>
          </a:prstGeom>
          <a:noFill/>
        </p:spPr>
        <p:txBody>
          <a:bodyPr wrap="square" rtlCol="0">
            <a:spAutoFit/>
          </a:bodyPr>
          <a:lstStyle/>
          <a:p>
            <a:pPr algn="ctr"/>
            <a:r>
              <a:rPr lang="tr-TR" sz="3600" dirty="0" smtClean="0"/>
              <a:t>+</a:t>
            </a:r>
            <a:endParaRPr lang="tr-TR" sz="3600" dirty="0"/>
          </a:p>
        </p:txBody>
      </p:sp>
      <p:sp>
        <p:nvSpPr>
          <p:cNvPr id="15" name="14 Metin kutusu"/>
          <p:cNvSpPr txBox="1"/>
          <p:nvPr/>
        </p:nvSpPr>
        <p:spPr>
          <a:xfrm>
            <a:off x="5652120" y="4293096"/>
            <a:ext cx="360040" cy="646331"/>
          </a:xfrm>
          <a:prstGeom prst="rect">
            <a:avLst/>
          </a:prstGeom>
          <a:noFill/>
        </p:spPr>
        <p:txBody>
          <a:bodyPr wrap="square" rtlCol="0">
            <a:spAutoFit/>
          </a:bodyPr>
          <a:lstStyle/>
          <a:p>
            <a:pPr algn="ctr"/>
            <a:r>
              <a:rPr lang="tr-TR" sz="3600" b="1" dirty="0" smtClean="0">
                <a:solidFill>
                  <a:srgbClr val="FF0000"/>
                </a:solidFill>
                <a:latin typeface="Batang" pitchFamily="18" charset="-127"/>
                <a:ea typeface="Batang" pitchFamily="18" charset="-127"/>
              </a:rPr>
              <a:t>9</a:t>
            </a:r>
            <a:endParaRPr lang="tr-TR" sz="3600" b="1" dirty="0">
              <a:solidFill>
                <a:srgbClr val="FF0000"/>
              </a:solidFill>
              <a:latin typeface="Batang" pitchFamily="18" charset="-127"/>
              <a:ea typeface="Batang" pitchFamily="18" charset="-127"/>
            </a:endParaRPr>
          </a:p>
        </p:txBody>
      </p:sp>
      <p:sp>
        <p:nvSpPr>
          <p:cNvPr id="16" name="15 Metin kutusu"/>
          <p:cNvSpPr txBox="1"/>
          <p:nvPr/>
        </p:nvSpPr>
        <p:spPr>
          <a:xfrm>
            <a:off x="5220072" y="4305290"/>
            <a:ext cx="288032" cy="646331"/>
          </a:xfrm>
          <a:prstGeom prst="rect">
            <a:avLst/>
          </a:prstGeom>
          <a:noFill/>
        </p:spPr>
        <p:txBody>
          <a:bodyPr wrap="square" rtlCol="0">
            <a:spAutoFit/>
          </a:bodyPr>
          <a:lstStyle/>
          <a:p>
            <a:r>
              <a:rPr lang="tr-TR" sz="3600" b="1" dirty="0" smtClean="0">
                <a:solidFill>
                  <a:srgbClr val="FF0000"/>
                </a:solidFill>
                <a:latin typeface="Batang" pitchFamily="18" charset="-127"/>
                <a:ea typeface="Batang" pitchFamily="18" charset="-127"/>
              </a:rPr>
              <a:t>3</a:t>
            </a:r>
            <a:endParaRPr lang="tr-TR" sz="3600" b="1" dirty="0">
              <a:solidFill>
                <a:srgbClr val="FF0000"/>
              </a:solidFill>
              <a:latin typeface="Batang" pitchFamily="18" charset="-127"/>
              <a:ea typeface="Batang" pitchFamily="18" charset="-127"/>
            </a:endParaRPr>
          </a:p>
        </p:txBody>
      </p:sp>
      <p:sp>
        <p:nvSpPr>
          <p:cNvPr id="17" name="16 Metin kutusu"/>
          <p:cNvSpPr txBox="1"/>
          <p:nvPr/>
        </p:nvSpPr>
        <p:spPr>
          <a:xfrm>
            <a:off x="6084168" y="4479503"/>
            <a:ext cx="1656184"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2000"/>
                                        <p:tgtEl>
                                          <p:spTgt spid="8"/>
                                        </p:tgtEl>
                                      </p:cBhvr>
                                    </p:animEffect>
                                    <p:anim calcmode="lin" valueType="num">
                                      <p:cBhvr>
                                        <p:cTn id="21" dur="2000" fill="hold"/>
                                        <p:tgtEl>
                                          <p:spTgt spid="8"/>
                                        </p:tgtEl>
                                        <p:attrNameLst>
                                          <p:attrName>style.rotation</p:attrName>
                                        </p:attrNameLst>
                                      </p:cBhvr>
                                      <p:tavLst>
                                        <p:tav tm="0">
                                          <p:val>
                                            <p:fltVal val="720"/>
                                          </p:val>
                                        </p:tav>
                                        <p:tav tm="100000">
                                          <p:val>
                                            <p:fltVal val="0"/>
                                          </p:val>
                                        </p:tav>
                                      </p:tavLst>
                                    </p:anim>
                                    <p:anim calcmode="lin" valueType="num">
                                      <p:cBhvr>
                                        <p:cTn id="22" dur="2000" fill="hold"/>
                                        <p:tgtEl>
                                          <p:spTgt spid="8"/>
                                        </p:tgtEl>
                                        <p:attrNameLst>
                                          <p:attrName>ppt_h</p:attrName>
                                        </p:attrNameLst>
                                      </p:cBhvr>
                                      <p:tavLst>
                                        <p:tav tm="0">
                                          <p:val>
                                            <p:fltVal val="0"/>
                                          </p:val>
                                        </p:tav>
                                        <p:tav tm="100000">
                                          <p:val>
                                            <p:strVal val="#ppt_h"/>
                                          </p:val>
                                        </p:tav>
                                      </p:tavLst>
                                    </p:anim>
                                    <p:anim calcmode="lin" valueType="num">
                                      <p:cBhvr>
                                        <p:cTn id="23"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 calcmode="lin" valueType="num">
                                      <p:cBhvr>
                                        <p:cTn id="3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0"/>
                                        </p:tgtEl>
                                        <p:attrNameLst>
                                          <p:attrName>ppt_y</p:attrName>
                                        </p:attrNameLst>
                                      </p:cBhvr>
                                      <p:tavLst>
                                        <p:tav tm="0">
                                          <p:val>
                                            <p:strVal val="#ppt_y"/>
                                          </p:val>
                                        </p:tav>
                                        <p:tav tm="100000">
                                          <p:val>
                                            <p:strVal val="#ppt_y"/>
                                          </p:val>
                                        </p:tav>
                                      </p:tavLst>
                                    </p:anim>
                                    <p:anim calcmode="lin" valueType="num">
                                      <p:cBhvr>
                                        <p:cTn id="3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checkerboard(across)">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20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35"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2000"/>
                                        <p:tgtEl>
                                          <p:spTgt spid="15"/>
                                        </p:tgtEl>
                                      </p:cBhvr>
                                    </p:animEffect>
                                    <p:anim calcmode="lin" valueType="num">
                                      <p:cBhvr>
                                        <p:cTn id="60" dur="2000" fill="hold"/>
                                        <p:tgtEl>
                                          <p:spTgt spid="15"/>
                                        </p:tgtEl>
                                        <p:attrNameLst>
                                          <p:attrName>style.rotation</p:attrName>
                                        </p:attrNameLst>
                                      </p:cBhvr>
                                      <p:tavLst>
                                        <p:tav tm="0">
                                          <p:val>
                                            <p:fltVal val="720"/>
                                          </p:val>
                                        </p:tav>
                                        <p:tav tm="100000">
                                          <p:val>
                                            <p:fltVal val="0"/>
                                          </p:val>
                                        </p:tav>
                                      </p:tavLst>
                                    </p:anim>
                                    <p:anim calcmode="lin" valueType="num">
                                      <p:cBhvr>
                                        <p:cTn id="61" dur="2000" fill="hold"/>
                                        <p:tgtEl>
                                          <p:spTgt spid="15"/>
                                        </p:tgtEl>
                                        <p:attrNameLst>
                                          <p:attrName>ppt_h</p:attrName>
                                        </p:attrNameLst>
                                      </p:cBhvr>
                                      <p:tavLst>
                                        <p:tav tm="0">
                                          <p:val>
                                            <p:fltVal val="0"/>
                                          </p:val>
                                        </p:tav>
                                        <p:tav tm="100000">
                                          <p:val>
                                            <p:strVal val="#ppt_h"/>
                                          </p:val>
                                        </p:tav>
                                      </p:tavLst>
                                    </p:anim>
                                    <p:anim calcmode="lin" valueType="num">
                                      <p:cBhvr>
                                        <p:cTn id="62" dur="2000" fill="hold"/>
                                        <p:tgtEl>
                                          <p:spTgt spid="15"/>
                                        </p:tgtEl>
                                        <p:attrNameLst>
                                          <p:attrName>ppt_w</p:attrName>
                                        </p:attrNameLst>
                                      </p:cBhvr>
                                      <p:tavLst>
                                        <p:tav tm="0">
                                          <p:val>
                                            <p:fltVal val="0"/>
                                          </p:val>
                                        </p:tav>
                                        <p:tav tm="100000">
                                          <p:val>
                                            <p:strVal val="#ppt_w"/>
                                          </p:val>
                                        </p:tav>
                                      </p:tavLst>
                                    </p:anim>
                                  </p:childTnLst>
                                </p:cTn>
                              </p:par>
                            </p:childTnLst>
                          </p:cTn>
                        </p:par>
                      </p:childTnLst>
                    </p:cTn>
                  </p:par>
                  <p:par>
                    <p:cTn id="63" fill="hold">
                      <p:stCondLst>
                        <p:cond delay="indefinite"/>
                      </p:stCondLst>
                      <p:childTnLst>
                        <p:par>
                          <p:cTn id="64" fill="hold">
                            <p:stCondLst>
                              <p:cond delay="0"/>
                            </p:stCondLst>
                            <p:childTnLst>
                              <p:par>
                                <p:cTn id="65" presetID="35" presetClass="entr"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000"/>
                                        <p:tgtEl>
                                          <p:spTgt spid="16"/>
                                        </p:tgtEl>
                                      </p:cBhvr>
                                    </p:animEffect>
                                    <p:anim calcmode="lin" valueType="num">
                                      <p:cBhvr>
                                        <p:cTn id="68" dur="2000" fill="hold"/>
                                        <p:tgtEl>
                                          <p:spTgt spid="16"/>
                                        </p:tgtEl>
                                        <p:attrNameLst>
                                          <p:attrName>style.rotation</p:attrName>
                                        </p:attrNameLst>
                                      </p:cBhvr>
                                      <p:tavLst>
                                        <p:tav tm="0">
                                          <p:val>
                                            <p:fltVal val="720"/>
                                          </p:val>
                                        </p:tav>
                                        <p:tav tm="100000">
                                          <p:val>
                                            <p:fltVal val="0"/>
                                          </p:val>
                                        </p:tav>
                                      </p:tavLst>
                                    </p:anim>
                                    <p:anim calcmode="lin" valueType="num">
                                      <p:cBhvr>
                                        <p:cTn id="69" dur="2000" fill="hold"/>
                                        <p:tgtEl>
                                          <p:spTgt spid="16"/>
                                        </p:tgtEl>
                                        <p:attrNameLst>
                                          <p:attrName>ppt_h</p:attrName>
                                        </p:attrNameLst>
                                      </p:cBhvr>
                                      <p:tavLst>
                                        <p:tav tm="0">
                                          <p:val>
                                            <p:fltVal val="0"/>
                                          </p:val>
                                        </p:tav>
                                        <p:tav tm="100000">
                                          <p:val>
                                            <p:strVal val="#ppt_h"/>
                                          </p:val>
                                        </p:tav>
                                      </p:tavLst>
                                    </p:anim>
                                    <p:anim calcmode="lin" valueType="num">
                                      <p:cBhvr>
                                        <p:cTn id="70" dur="2000" fill="hold"/>
                                        <p:tgtEl>
                                          <p:spTgt spid="16"/>
                                        </p:tgtEl>
                                        <p:attrNameLst>
                                          <p:attrName>ppt_w</p:attrName>
                                        </p:attrNameLst>
                                      </p:cBhvr>
                                      <p:tavLst>
                                        <p:tav tm="0">
                                          <p:val>
                                            <p:fltVal val="0"/>
                                          </p:val>
                                        </p:tav>
                                        <p:tav tm="100000">
                                          <p:val>
                                            <p:strVal val="#ppt_w"/>
                                          </p:val>
                                        </p:tav>
                                      </p:tavLst>
                                    </p:anim>
                                  </p:childTnLst>
                                </p:cTn>
                              </p:par>
                            </p:childTnLst>
                          </p:cTn>
                        </p:par>
                      </p:childTnLst>
                    </p:cTn>
                  </p:par>
                  <p:par>
                    <p:cTn id="71" fill="hold">
                      <p:stCondLst>
                        <p:cond delay="indefinite"/>
                      </p:stCondLst>
                      <p:childTnLst>
                        <p:par>
                          <p:cTn id="72" fill="hold">
                            <p:stCondLst>
                              <p:cond delay="0"/>
                            </p:stCondLst>
                            <p:childTnLst>
                              <p:par>
                                <p:cTn id="73" presetID="41" presetClass="entr" presetSubtype="0" fill="hold" grpId="0" nodeType="clickEffect">
                                  <p:stCondLst>
                                    <p:cond delay="0"/>
                                  </p:stCondLst>
                                  <p:iterate type="lt">
                                    <p:tmPct val="10000"/>
                                  </p:iterate>
                                  <p:childTnLst>
                                    <p:set>
                                      <p:cBhvr>
                                        <p:cTn id="74" dur="1" fill="hold">
                                          <p:stCondLst>
                                            <p:cond delay="0"/>
                                          </p:stCondLst>
                                        </p:cTn>
                                        <p:tgtEl>
                                          <p:spTgt spid="17"/>
                                        </p:tgtEl>
                                        <p:attrNameLst>
                                          <p:attrName>style.visibility</p:attrName>
                                        </p:attrNameLst>
                                      </p:cBhvr>
                                      <p:to>
                                        <p:strVal val="visible"/>
                                      </p:to>
                                    </p:set>
                                    <p:anim calcmode="lin" valueType="num">
                                      <p:cBhvr>
                                        <p:cTn id="7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7"/>
                                        </p:tgtEl>
                                        <p:attrNameLst>
                                          <p:attrName>ppt_y</p:attrName>
                                        </p:attrNameLst>
                                      </p:cBhvr>
                                      <p:tavLst>
                                        <p:tav tm="0">
                                          <p:val>
                                            <p:strVal val="#ppt_y"/>
                                          </p:val>
                                        </p:tav>
                                        <p:tav tm="100000">
                                          <p:val>
                                            <p:strVal val="#ppt_y"/>
                                          </p:val>
                                        </p:tav>
                                      </p:tavLst>
                                    </p:anim>
                                    <p:anim calcmode="lin" valueType="num">
                                      <p:cBhvr>
                                        <p:cTn id="7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2"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107504" y="116632"/>
            <a:ext cx="8784976" cy="1547069"/>
          </a:xfrm>
          <a:prstGeom prst="rect">
            <a:avLst/>
          </a:prstGeom>
          <a:noFill/>
          <a:ln w="9525">
            <a:noFill/>
            <a:miter lim="800000"/>
            <a:headEnd/>
            <a:tailEnd/>
          </a:ln>
        </p:spPr>
      </p:pic>
      <p:sp>
        <p:nvSpPr>
          <p:cNvPr id="3" name="2 Metin kutusu"/>
          <p:cNvSpPr txBox="1"/>
          <p:nvPr/>
        </p:nvSpPr>
        <p:spPr>
          <a:xfrm>
            <a:off x="467544" y="1887215"/>
            <a:ext cx="1440160" cy="461665"/>
          </a:xfrm>
          <a:prstGeom prst="rect">
            <a:avLst/>
          </a:prstGeom>
          <a:noFill/>
        </p:spPr>
        <p:txBody>
          <a:bodyPr wrap="square" rtlCol="0">
            <a:spAutoFit/>
          </a:bodyPr>
          <a:lstStyle/>
          <a:p>
            <a:r>
              <a:rPr lang="tr-TR" sz="2400" b="1" dirty="0" smtClean="0">
                <a:solidFill>
                  <a:srgbClr val="FF0000"/>
                </a:solidFill>
                <a:latin typeface="Hand writing Mutlu" pitchFamily="2" charset="0"/>
              </a:rPr>
              <a:t>Çözüm:</a:t>
            </a:r>
            <a:endParaRPr lang="tr-TR" sz="2400" b="1" dirty="0">
              <a:solidFill>
                <a:srgbClr val="FF0000"/>
              </a:solidFill>
              <a:latin typeface="Hand writing Mutlu" pitchFamily="2" charset="0"/>
            </a:endParaRPr>
          </a:p>
        </p:txBody>
      </p:sp>
      <p:sp>
        <p:nvSpPr>
          <p:cNvPr id="4" name="3 Metin kutusu"/>
          <p:cNvSpPr txBox="1"/>
          <p:nvPr/>
        </p:nvSpPr>
        <p:spPr>
          <a:xfrm>
            <a:off x="827584" y="2276872"/>
            <a:ext cx="2880320" cy="830997"/>
          </a:xfrm>
          <a:prstGeom prst="rect">
            <a:avLst/>
          </a:prstGeom>
          <a:noFill/>
        </p:spPr>
        <p:txBody>
          <a:bodyPr wrap="square" rtlCol="0">
            <a:spAutoFit/>
          </a:bodyPr>
          <a:lstStyle/>
          <a:p>
            <a:r>
              <a:rPr lang="tr-TR" sz="2400" b="1" u="sng" dirty="0" smtClean="0">
                <a:latin typeface="Hand writing Mutlu" pitchFamily="2" charset="0"/>
              </a:rPr>
              <a:t>Bugün topladığı pamuk miktarı</a:t>
            </a:r>
            <a:endParaRPr lang="tr-TR" sz="2400" b="1" u="sng" dirty="0">
              <a:latin typeface="Hand writing Mutlu" pitchFamily="2" charset="0"/>
            </a:endParaRPr>
          </a:p>
        </p:txBody>
      </p:sp>
      <p:sp>
        <p:nvSpPr>
          <p:cNvPr id="5" name="4 Metin kutusu"/>
          <p:cNvSpPr txBox="1"/>
          <p:nvPr/>
        </p:nvSpPr>
        <p:spPr>
          <a:xfrm>
            <a:off x="1259632" y="3356992"/>
            <a:ext cx="1296144" cy="1200329"/>
          </a:xfrm>
          <a:prstGeom prst="rect">
            <a:avLst/>
          </a:prstGeom>
          <a:noFill/>
        </p:spPr>
        <p:txBody>
          <a:bodyPr wrap="square" rtlCol="0">
            <a:spAutoFit/>
          </a:bodyPr>
          <a:lstStyle/>
          <a:p>
            <a:pPr algn="ctr"/>
            <a:r>
              <a:rPr lang="tr-TR" sz="3600" b="1" dirty="0" smtClean="0">
                <a:latin typeface="Batang" pitchFamily="18" charset="-127"/>
                <a:ea typeface="Batang" pitchFamily="18" charset="-127"/>
                <a:cs typeface="Arial" pitchFamily="34" charset="0"/>
              </a:rPr>
              <a:t>34</a:t>
            </a:r>
          </a:p>
          <a:p>
            <a:pPr algn="ctr"/>
            <a:r>
              <a:rPr lang="tr-TR" sz="3600" b="1" dirty="0" smtClean="0">
                <a:latin typeface="Batang" pitchFamily="18" charset="-127"/>
                <a:ea typeface="Batang" pitchFamily="18" charset="-127"/>
                <a:cs typeface="Arial" pitchFamily="34" charset="0"/>
              </a:rPr>
              <a:t>12</a:t>
            </a:r>
            <a:endParaRPr lang="tr-TR" sz="3600" b="1" dirty="0">
              <a:latin typeface="Batang" pitchFamily="18" charset="-127"/>
              <a:ea typeface="Batang" pitchFamily="18" charset="-127"/>
              <a:cs typeface="Arial" pitchFamily="34" charset="0"/>
            </a:endParaRPr>
          </a:p>
        </p:txBody>
      </p:sp>
      <p:cxnSp>
        <p:nvCxnSpPr>
          <p:cNvPr id="6" name="5 Düz Bağlayıcı"/>
          <p:cNvCxnSpPr/>
          <p:nvPr/>
        </p:nvCxnSpPr>
        <p:spPr>
          <a:xfrm>
            <a:off x="899592" y="4725144"/>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6 Metin kutusu"/>
          <p:cNvSpPr txBox="1"/>
          <p:nvPr/>
        </p:nvSpPr>
        <p:spPr>
          <a:xfrm>
            <a:off x="899592" y="3789040"/>
            <a:ext cx="504056" cy="646331"/>
          </a:xfrm>
          <a:prstGeom prst="rect">
            <a:avLst/>
          </a:prstGeom>
          <a:noFill/>
        </p:spPr>
        <p:txBody>
          <a:bodyPr wrap="square" rtlCol="0">
            <a:spAutoFit/>
          </a:bodyPr>
          <a:lstStyle/>
          <a:p>
            <a:pPr algn="ctr"/>
            <a:r>
              <a:rPr lang="tr-TR" sz="3600" dirty="0" smtClean="0"/>
              <a:t>_</a:t>
            </a:r>
            <a:endParaRPr lang="tr-TR" sz="3600" dirty="0"/>
          </a:p>
        </p:txBody>
      </p:sp>
      <p:sp>
        <p:nvSpPr>
          <p:cNvPr id="8" name="7 Metin kutusu"/>
          <p:cNvSpPr txBox="1"/>
          <p:nvPr/>
        </p:nvSpPr>
        <p:spPr>
          <a:xfrm>
            <a:off x="1835696" y="4725144"/>
            <a:ext cx="360040" cy="646331"/>
          </a:xfrm>
          <a:prstGeom prst="rect">
            <a:avLst/>
          </a:prstGeom>
          <a:noFill/>
        </p:spPr>
        <p:txBody>
          <a:bodyPr wrap="square" rtlCol="0">
            <a:spAutoFit/>
          </a:bodyPr>
          <a:lstStyle/>
          <a:p>
            <a:pPr algn="ctr"/>
            <a:r>
              <a:rPr lang="tr-TR" sz="3600" b="1" dirty="0" smtClean="0">
                <a:solidFill>
                  <a:srgbClr val="FF0000"/>
                </a:solidFill>
                <a:latin typeface="Batang" pitchFamily="18" charset="-127"/>
                <a:ea typeface="Batang" pitchFamily="18" charset="-127"/>
              </a:rPr>
              <a:t>2</a:t>
            </a:r>
            <a:endParaRPr lang="tr-TR" sz="3600" b="1" dirty="0">
              <a:solidFill>
                <a:srgbClr val="FF0000"/>
              </a:solidFill>
              <a:latin typeface="Batang" pitchFamily="18" charset="-127"/>
              <a:ea typeface="Batang" pitchFamily="18" charset="-127"/>
            </a:endParaRPr>
          </a:p>
        </p:txBody>
      </p:sp>
      <p:sp>
        <p:nvSpPr>
          <p:cNvPr id="9" name="8 Metin kutusu"/>
          <p:cNvSpPr txBox="1"/>
          <p:nvPr/>
        </p:nvSpPr>
        <p:spPr>
          <a:xfrm>
            <a:off x="1475656" y="4725144"/>
            <a:ext cx="288032" cy="646331"/>
          </a:xfrm>
          <a:prstGeom prst="rect">
            <a:avLst/>
          </a:prstGeom>
          <a:noFill/>
        </p:spPr>
        <p:txBody>
          <a:bodyPr wrap="square" rtlCol="0">
            <a:spAutoFit/>
          </a:bodyPr>
          <a:lstStyle/>
          <a:p>
            <a:r>
              <a:rPr lang="tr-TR" sz="3600" b="1" dirty="0" smtClean="0">
                <a:solidFill>
                  <a:srgbClr val="FF0000"/>
                </a:solidFill>
                <a:latin typeface="Batang" pitchFamily="18" charset="-127"/>
                <a:ea typeface="Batang" pitchFamily="18" charset="-127"/>
              </a:rPr>
              <a:t>2</a:t>
            </a:r>
            <a:endParaRPr lang="tr-TR" sz="3600" b="1" dirty="0">
              <a:solidFill>
                <a:srgbClr val="FF0000"/>
              </a:solidFill>
              <a:latin typeface="Batang" pitchFamily="18" charset="-127"/>
              <a:ea typeface="Batang" pitchFamily="18" charset="-127"/>
            </a:endParaRPr>
          </a:p>
        </p:txBody>
      </p:sp>
      <p:sp>
        <p:nvSpPr>
          <p:cNvPr id="10" name="9 Metin kutusu"/>
          <p:cNvSpPr txBox="1"/>
          <p:nvPr/>
        </p:nvSpPr>
        <p:spPr>
          <a:xfrm>
            <a:off x="2267744" y="4869160"/>
            <a:ext cx="1656184"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11" name="10 Metin kutusu"/>
          <p:cNvSpPr txBox="1"/>
          <p:nvPr/>
        </p:nvSpPr>
        <p:spPr>
          <a:xfrm>
            <a:off x="4932040" y="2276872"/>
            <a:ext cx="2880320" cy="830997"/>
          </a:xfrm>
          <a:prstGeom prst="rect">
            <a:avLst/>
          </a:prstGeom>
          <a:noFill/>
        </p:spPr>
        <p:txBody>
          <a:bodyPr wrap="square" rtlCol="0">
            <a:spAutoFit/>
          </a:bodyPr>
          <a:lstStyle/>
          <a:p>
            <a:r>
              <a:rPr lang="tr-TR" sz="2400" b="1" u="sng" dirty="0" smtClean="0">
                <a:latin typeface="Hand writing Mutlu" pitchFamily="2" charset="0"/>
              </a:rPr>
              <a:t>İki gün topladığı pamuk miktarı</a:t>
            </a:r>
            <a:endParaRPr lang="tr-TR" sz="2400" b="1" u="sng" dirty="0">
              <a:latin typeface="Hand writing Mutlu" pitchFamily="2" charset="0"/>
            </a:endParaRPr>
          </a:p>
        </p:txBody>
      </p:sp>
      <p:sp>
        <p:nvSpPr>
          <p:cNvPr id="12" name="11 Metin kutusu"/>
          <p:cNvSpPr txBox="1"/>
          <p:nvPr/>
        </p:nvSpPr>
        <p:spPr>
          <a:xfrm>
            <a:off x="5508104" y="3356992"/>
            <a:ext cx="1296144" cy="1200329"/>
          </a:xfrm>
          <a:prstGeom prst="rect">
            <a:avLst/>
          </a:prstGeom>
          <a:noFill/>
        </p:spPr>
        <p:txBody>
          <a:bodyPr wrap="square" rtlCol="0">
            <a:spAutoFit/>
          </a:bodyPr>
          <a:lstStyle/>
          <a:p>
            <a:pPr algn="ctr"/>
            <a:r>
              <a:rPr lang="tr-TR" sz="3600" b="1" dirty="0" smtClean="0">
                <a:latin typeface="Batang" pitchFamily="18" charset="-127"/>
                <a:ea typeface="Batang" pitchFamily="18" charset="-127"/>
                <a:cs typeface="Arial" pitchFamily="34" charset="0"/>
              </a:rPr>
              <a:t>34</a:t>
            </a:r>
            <a:endParaRPr lang="tr-TR" sz="3600" b="1" dirty="0" smtClean="0">
              <a:latin typeface="Batang" pitchFamily="18" charset="-127"/>
              <a:ea typeface="Batang" pitchFamily="18" charset="-127"/>
              <a:cs typeface="Arial" pitchFamily="34" charset="0"/>
            </a:endParaRPr>
          </a:p>
          <a:p>
            <a:pPr algn="ctr"/>
            <a:r>
              <a:rPr lang="tr-TR" sz="3600" b="1" dirty="0" smtClean="0">
                <a:latin typeface="Batang" pitchFamily="18" charset="-127"/>
                <a:ea typeface="Batang" pitchFamily="18" charset="-127"/>
                <a:cs typeface="Arial" pitchFamily="34" charset="0"/>
              </a:rPr>
              <a:t>22</a:t>
            </a:r>
            <a:endParaRPr lang="tr-TR" sz="3600" b="1" dirty="0">
              <a:latin typeface="Batang" pitchFamily="18" charset="-127"/>
              <a:ea typeface="Batang" pitchFamily="18" charset="-127"/>
              <a:cs typeface="Arial" pitchFamily="34" charset="0"/>
            </a:endParaRPr>
          </a:p>
        </p:txBody>
      </p:sp>
      <p:cxnSp>
        <p:nvCxnSpPr>
          <p:cNvPr id="13" name="12 Düz Bağlayıcı"/>
          <p:cNvCxnSpPr/>
          <p:nvPr/>
        </p:nvCxnSpPr>
        <p:spPr>
          <a:xfrm>
            <a:off x="5076056" y="4737338"/>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13 Metin kutusu"/>
          <p:cNvSpPr txBox="1"/>
          <p:nvPr/>
        </p:nvSpPr>
        <p:spPr>
          <a:xfrm>
            <a:off x="5220072" y="4077072"/>
            <a:ext cx="504056" cy="646331"/>
          </a:xfrm>
          <a:prstGeom prst="rect">
            <a:avLst/>
          </a:prstGeom>
          <a:noFill/>
        </p:spPr>
        <p:txBody>
          <a:bodyPr wrap="square" rtlCol="0">
            <a:spAutoFit/>
          </a:bodyPr>
          <a:lstStyle/>
          <a:p>
            <a:pPr algn="ctr"/>
            <a:r>
              <a:rPr lang="tr-TR" sz="3600" dirty="0" smtClean="0"/>
              <a:t>+</a:t>
            </a:r>
            <a:endParaRPr lang="tr-TR" sz="3600" dirty="0"/>
          </a:p>
        </p:txBody>
      </p:sp>
      <p:sp>
        <p:nvSpPr>
          <p:cNvPr id="15" name="14 Metin kutusu"/>
          <p:cNvSpPr txBox="1"/>
          <p:nvPr/>
        </p:nvSpPr>
        <p:spPr>
          <a:xfrm>
            <a:off x="6156176" y="4665330"/>
            <a:ext cx="360040" cy="646331"/>
          </a:xfrm>
          <a:prstGeom prst="rect">
            <a:avLst/>
          </a:prstGeom>
          <a:noFill/>
        </p:spPr>
        <p:txBody>
          <a:bodyPr wrap="square" rtlCol="0">
            <a:spAutoFit/>
          </a:bodyPr>
          <a:lstStyle/>
          <a:p>
            <a:pPr algn="ctr"/>
            <a:r>
              <a:rPr lang="tr-TR" sz="3600" b="1" dirty="0" smtClean="0">
                <a:solidFill>
                  <a:srgbClr val="FF0000"/>
                </a:solidFill>
                <a:latin typeface="Batang" pitchFamily="18" charset="-127"/>
                <a:ea typeface="Batang" pitchFamily="18" charset="-127"/>
              </a:rPr>
              <a:t>6</a:t>
            </a:r>
            <a:endParaRPr lang="tr-TR" sz="3600" b="1" dirty="0">
              <a:solidFill>
                <a:srgbClr val="FF0000"/>
              </a:solidFill>
              <a:latin typeface="Batang" pitchFamily="18" charset="-127"/>
              <a:ea typeface="Batang" pitchFamily="18" charset="-127"/>
            </a:endParaRPr>
          </a:p>
        </p:txBody>
      </p:sp>
      <p:sp>
        <p:nvSpPr>
          <p:cNvPr id="16" name="15 Metin kutusu"/>
          <p:cNvSpPr txBox="1"/>
          <p:nvPr/>
        </p:nvSpPr>
        <p:spPr>
          <a:xfrm>
            <a:off x="5724128" y="4677524"/>
            <a:ext cx="288032" cy="646331"/>
          </a:xfrm>
          <a:prstGeom prst="rect">
            <a:avLst/>
          </a:prstGeom>
          <a:noFill/>
        </p:spPr>
        <p:txBody>
          <a:bodyPr wrap="square" rtlCol="0">
            <a:spAutoFit/>
          </a:bodyPr>
          <a:lstStyle/>
          <a:p>
            <a:r>
              <a:rPr lang="tr-TR" sz="3600" b="1" dirty="0" smtClean="0">
                <a:solidFill>
                  <a:srgbClr val="FF0000"/>
                </a:solidFill>
                <a:latin typeface="Batang" pitchFamily="18" charset="-127"/>
                <a:ea typeface="Batang" pitchFamily="18" charset="-127"/>
              </a:rPr>
              <a:t>5</a:t>
            </a:r>
            <a:endParaRPr lang="tr-TR" sz="3600" b="1" dirty="0">
              <a:solidFill>
                <a:srgbClr val="FF0000"/>
              </a:solidFill>
              <a:latin typeface="Batang" pitchFamily="18" charset="-127"/>
              <a:ea typeface="Batang" pitchFamily="18" charset="-127"/>
            </a:endParaRPr>
          </a:p>
        </p:txBody>
      </p:sp>
      <p:sp>
        <p:nvSpPr>
          <p:cNvPr id="17" name="16 Metin kutusu"/>
          <p:cNvSpPr txBox="1"/>
          <p:nvPr/>
        </p:nvSpPr>
        <p:spPr>
          <a:xfrm>
            <a:off x="6588224" y="4851737"/>
            <a:ext cx="1656184"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2000"/>
                                        <p:tgtEl>
                                          <p:spTgt spid="8"/>
                                        </p:tgtEl>
                                      </p:cBhvr>
                                    </p:animEffect>
                                    <p:anim calcmode="lin" valueType="num">
                                      <p:cBhvr>
                                        <p:cTn id="21" dur="2000" fill="hold"/>
                                        <p:tgtEl>
                                          <p:spTgt spid="8"/>
                                        </p:tgtEl>
                                        <p:attrNameLst>
                                          <p:attrName>style.rotation</p:attrName>
                                        </p:attrNameLst>
                                      </p:cBhvr>
                                      <p:tavLst>
                                        <p:tav tm="0">
                                          <p:val>
                                            <p:fltVal val="720"/>
                                          </p:val>
                                        </p:tav>
                                        <p:tav tm="100000">
                                          <p:val>
                                            <p:fltVal val="0"/>
                                          </p:val>
                                        </p:tav>
                                      </p:tavLst>
                                    </p:anim>
                                    <p:anim calcmode="lin" valueType="num">
                                      <p:cBhvr>
                                        <p:cTn id="22" dur="2000" fill="hold"/>
                                        <p:tgtEl>
                                          <p:spTgt spid="8"/>
                                        </p:tgtEl>
                                        <p:attrNameLst>
                                          <p:attrName>ppt_h</p:attrName>
                                        </p:attrNameLst>
                                      </p:cBhvr>
                                      <p:tavLst>
                                        <p:tav tm="0">
                                          <p:val>
                                            <p:fltVal val="0"/>
                                          </p:val>
                                        </p:tav>
                                        <p:tav tm="100000">
                                          <p:val>
                                            <p:strVal val="#ppt_h"/>
                                          </p:val>
                                        </p:tav>
                                      </p:tavLst>
                                    </p:anim>
                                    <p:anim calcmode="lin" valueType="num">
                                      <p:cBhvr>
                                        <p:cTn id="23"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 calcmode="lin" valueType="num">
                                      <p:cBhvr>
                                        <p:cTn id="3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0"/>
                                        </p:tgtEl>
                                        <p:attrNameLst>
                                          <p:attrName>ppt_y</p:attrName>
                                        </p:attrNameLst>
                                      </p:cBhvr>
                                      <p:tavLst>
                                        <p:tav tm="0">
                                          <p:val>
                                            <p:strVal val="#ppt_y"/>
                                          </p:val>
                                        </p:tav>
                                        <p:tav tm="100000">
                                          <p:val>
                                            <p:strVal val="#ppt_y"/>
                                          </p:val>
                                        </p:tav>
                                      </p:tavLst>
                                    </p:anim>
                                    <p:anim calcmode="lin" valueType="num">
                                      <p:cBhvr>
                                        <p:cTn id="3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checkerboard(across)">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20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35"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2000"/>
                                        <p:tgtEl>
                                          <p:spTgt spid="15"/>
                                        </p:tgtEl>
                                      </p:cBhvr>
                                    </p:animEffect>
                                    <p:anim calcmode="lin" valueType="num">
                                      <p:cBhvr>
                                        <p:cTn id="60" dur="2000" fill="hold"/>
                                        <p:tgtEl>
                                          <p:spTgt spid="15"/>
                                        </p:tgtEl>
                                        <p:attrNameLst>
                                          <p:attrName>style.rotation</p:attrName>
                                        </p:attrNameLst>
                                      </p:cBhvr>
                                      <p:tavLst>
                                        <p:tav tm="0">
                                          <p:val>
                                            <p:fltVal val="720"/>
                                          </p:val>
                                        </p:tav>
                                        <p:tav tm="100000">
                                          <p:val>
                                            <p:fltVal val="0"/>
                                          </p:val>
                                        </p:tav>
                                      </p:tavLst>
                                    </p:anim>
                                    <p:anim calcmode="lin" valueType="num">
                                      <p:cBhvr>
                                        <p:cTn id="61" dur="2000" fill="hold"/>
                                        <p:tgtEl>
                                          <p:spTgt spid="15"/>
                                        </p:tgtEl>
                                        <p:attrNameLst>
                                          <p:attrName>ppt_h</p:attrName>
                                        </p:attrNameLst>
                                      </p:cBhvr>
                                      <p:tavLst>
                                        <p:tav tm="0">
                                          <p:val>
                                            <p:fltVal val="0"/>
                                          </p:val>
                                        </p:tav>
                                        <p:tav tm="100000">
                                          <p:val>
                                            <p:strVal val="#ppt_h"/>
                                          </p:val>
                                        </p:tav>
                                      </p:tavLst>
                                    </p:anim>
                                    <p:anim calcmode="lin" valueType="num">
                                      <p:cBhvr>
                                        <p:cTn id="62" dur="2000" fill="hold"/>
                                        <p:tgtEl>
                                          <p:spTgt spid="15"/>
                                        </p:tgtEl>
                                        <p:attrNameLst>
                                          <p:attrName>ppt_w</p:attrName>
                                        </p:attrNameLst>
                                      </p:cBhvr>
                                      <p:tavLst>
                                        <p:tav tm="0">
                                          <p:val>
                                            <p:fltVal val="0"/>
                                          </p:val>
                                        </p:tav>
                                        <p:tav tm="100000">
                                          <p:val>
                                            <p:strVal val="#ppt_w"/>
                                          </p:val>
                                        </p:tav>
                                      </p:tavLst>
                                    </p:anim>
                                  </p:childTnLst>
                                </p:cTn>
                              </p:par>
                            </p:childTnLst>
                          </p:cTn>
                        </p:par>
                      </p:childTnLst>
                    </p:cTn>
                  </p:par>
                  <p:par>
                    <p:cTn id="63" fill="hold">
                      <p:stCondLst>
                        <p:cond delay="indefinite"/>
                      </p:stCondLst>
                      <p:childTnLst>
                        <p:par>
                          <p:cTn id="64" fill="hold">
                            <p:stCondLst>
                              <p:cond delay="0"/>
                            </p:stCondLst>
                            <p:childTnLst>
                              <p:par>
                                <p:cTn id="65" presetID="35" presetClass="entr"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000"/>
                                        <p:tgtEl>
                                          <p:spTgt spid="16"/>
                                        </p:tgtEl>
                                      </p:cBhvr>
                                    </p:animEffect>
                                    <p:anim calcmode="lin" valueType="num">
                                      <p:cBhvr>
                                        <p:cTn id="68" dur="2000" fill="hold"/>
                                        <p:tgtEl>
                                          <p:spTgt spid="16"/>
                                        </p:tgtEl>
                                        <p:attrNameLst>
                                          <p:attrName>style.rotation</p:attrName>
                                        </p:attrNameLst>
                                      </p:cBhvr>
                                      <p:tavLst>
                                        <p:tav tm="0">
                                          <p:val>
                                            <p:fltVal val="720"/>
                                          </p:val>
                                        </p:tav>
                                        <p:tav tm="100000">
                                          <p:val>
                                            <p:fltVal val="0"/>
                                          </p:val>
                                        </p:tav>
                                      </p:tavLst>
                                    </p:anim>
                                    <p:anim calcmode="lin" valueType="num">
                                      <p:cBhvr>
                                        <p:cTn id="69" dur="2000" fill="hold"/>
                                        <p:tgtEl>
                                          <p:spTgt spid="16"/>
                                        </p:tgtEl>
                                        <p:attrNameLst>
                                          <p:attrName>ppt_h</p:attrName>
                                        </p:attrNameLst>
                                      </p:cBhvr>
                                      <p:tavLst>
                                        <p:tav tm="0">
                                          <p:val>
                                            <p:fltVal val="0"/>
                                          </p:val>
                                        </p:tav>
                                        <p:tav tm="100000">
                                          <p:val>
                                            <p:strVal val="#ppt_h"/>
                                          </p:val>
                                        </p:tav>
                                      </p:tavLst>
                                    </p:anim>
                                    <p:anim calcmode="lin" valueType="num">
                                      <p:cBhvr>
                                        <p:cTn id="70" dur="2000" fill="hold"/>
                                        <p:tgtEl>
                                          <p:spTgt spid="16"/>
                                        </p:tgtEl>
                                        <p:attrNameLst>
                                          <p:attrName>ppt_w</p:attrName>
                                        </p:attrNameLst>
                                      </p:cBhvr>
                                      <p:tavLst>
                                        <p:tav tm="0">
                                          <p:val>
                                            <p:fltVal val="0"/>
                                          </p:val>
                                        </p:tav>
                                        <p:tav tm="100000">
                                          <p:val>
                                            <p:strVal val="#ppt_w"/>
                                          </p:val>
                                        </p:tav>
                                      </p:tavLst>
                                    </p:anim>
                                  </p:childTnLst>
                                </p:cTn>
                              </p:par>
                            </p:childTnLst>
                          </p:cTn>
                        </p:par>
                      </p:childTnLst>
                    </p:cTn>
                  </p:par>
                  <p:par>
                    <p:cTn id="71" fill="hold">
                      <p:stCondLst>
                        <p:cond delay="indefinite"/>
                      </p:stCondLst>
                      <p:childTnLst>
                        <p:par>
                          <p:cTn id="72" fill="hold">
                            <p:stCondLst>
                              <p:cond delay="0"/>
                            </p:stCondLst>
                            <p:childTnLst>
                              <p:par>
                                <p:cTn id="73" presetID="41" presetClass="entr" presetSubtype="0" fill="hold" grpId="0" nodeType="clickEffect">
                                  <p:stCondLst>
                                    <p:cond delay="0"/>
                                  </p:stCondLst>
                                  <p:iterate type="lt">
                                    <p:tmPct val="10000"/>
                                  </p:iterate>
                                  <p:childTnLst>
                                    <p:set>
                                      <p:cBhvr>
                                        <p:cTn id="74" dur="1" fill="hold">
                                          <p:stCondLst>
                                            <p:cond delay="0"/>
                                          </p:stCondLst>
                                        </p:cTn>
                                        <p:tgtEl>
                                          <p:spTgt spid="17"/>
                                        </p:tgtEl>
                                        <p:attrNameLst>
                                          <p:attrName>style.visibility</p:attrName>
                                        </p:attrNameLst>
                                      </p:cBhvr>
                                      <p:to>
                                        <p:strVal val="visible"/>
                                      </p:to>
                                    </p:set>
                                    <p:anim calcmode="lin" valueType="num">
                                      <p:cBhvr>
                                        <p:cTn id="7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7"/>
                                        </p:tgtEl>
                                        <p:attrNameLst>
                                          <p:attrName>ppt_y</p:attrName>
                                        </p:attrNameLst>
                                      </p:cBhvr>
                                      <p:tavLst>
                                        <p:tav tm="0">
                                          <p:val>
                                            <p:strVal val="#ppt_y"/>
                                          </p:val>
                                        </p:tav>
                                        <p:tav tm="100000">
                                          <p:val>
                                            <p:strVal val="#ppt_y"/>
                                          </p:val>
                                        </p:tav>
                                      </p:tavLst>
                                    </p:anim>
                                    <p:anim calcmode="lin" valueType="num">
                                      <p:cBhvr>
                                        <p:cTn id="7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2" grpId="0"/>
      <p:bldP spid="14"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67544" y="179348"/>
            <a:ext cx="8496944" cy="461665"/>
          </a:xfrm>
          <a:prstGeom prst="rect">
            <a:avLst/>
          </a:prstGeom>
          <a:noFill/>
        </p:spPr>
        <p:txBody>
          <a:bodyPr wrap="square" rtlCol="0">
            <a:spAutoFit/>
          </a:bodyPr>
          <a:lstStyle/>
          <a:p>
            <a:r>
              <a:rPr lang="tr-TR" sz="2400" b="1" dirty="0" smtClean="0">
                <a:solidFill>
                  <a:srgbClr val="FF0000"/>
                </a:solidFill>
                <a:latin typeface="Hand writing Mutlu" pitchFamily="2" charset="0"/>
              </a:rPr>
              <a:t>Tartma ile ilgili problemler</a:t>
            </a:r>
            <a:endParaRPr lang="tr-TR" sz="2400" b="1" dirty="0">
              <a:solidFill>
                <a:srgbClr val="FF0000"/>
              </a:solidFill>
              <a:latin typeface="Hand writing Mutlu" pitchFamily="2" charset="0"/>
            </a:endParaRPr>
          </a:p>
        </p:txBody>
      </p:sp>
      <p:sp>
        <p:nvSpPr>
          <p:cNvPr id="5" name="4 Metin kutusu"/>
          <p:cNvSpPr txBox="1"/>
          <p:nvPr/>
        </p:nvSpPr>
        <p:spPr>
          <a:xfrm>
            <a:off x="251520" y="764704"/>
            <a:ext cx="8568952" cy="2308324"/>
          </a:xfrm>
          <a:prstGeom prst="rect">
            <a:avLst/>
          </a:prstGeom>
          <a:noFill/>
        </p:spPr>
        <p:txBody>
          <a:bodyPr wrap="square" rtlCol="0">
            <a:spAutoFit/>
          </a:bodyPr>
          <a:lstStyle/>
          <a:p>
            <a:pPr marL="457200" indent="-457200">
              <a:buAutoNum type="arabicPeriod"/>
            </a:pPr>
            <a:r>
              <a:rPr lang="tr-TR" sz="2400" b="1" dirty="0" smtClean="0">
                <a:latin typeface="Hand writing Mutlu" pitchFamily="2" charset="0"/>
              </a:rPr>
              <a:t>Birinci kutuda 26 kilogram, ikinci kutuda 18 kilo-</a:t>
            </a:r>
          </a:p>
          <a:p>
            <a:pPr marL="457200" indent="-457200"/>
            <a:r>
              <a:rPr lang="tr-TR" sz="2400" b="1" dirty="0">
                <a:latin typeface="Hand writing Mutlu" pitchFamily="2" charset="0"/>
              </a:rPr>
              <a:t>g</a:t>
            </a:r>
            <a:r>
              <a:rPr lang="tr-TR" sz="2400" b="1" dirty="0" smtClean="0">
                <a:latin typeface="Hand writing Mutlu" pitchFamily="2" charset="0"/>
              </a:rPr>
              <a:t>ram kitap var. Üçüncü kutuda ise bu iki kutunun </a:t>
            </a:r>
          </a:p>
          <a:p>
            <a:pPr marL="457200" indent="-457200"/>
            <a:r>
              <a:rPr lang="tr-TR" sz="2400" b="1" dirty="0">
                <a:latin typeface="Hand writing Mutlu" pitchFamily="2" charset="0"/>
              </a:rPr>
              <a:t>t</a:t>
            </a:r>
            <a:r>
              <a:rPr lang="tr-TR" sz="2400" b="1" dirty="0" smtClean="0">
                <a:latin typeface="Hand writing Mutlu" pitchFamily="2" charset="0"/>
              </a:rPr>
              <a:t>oplamından 14 kilogram daha fazla kitap var. Üçün-</a:t>
            </a:r>
          </a:p>
          <a:p>
            <a:pPr marL="457200" indent="-457200"/>
            <a:r>
              <a:rPr lang="tr-TR" sz="2400" b="1" dirty="0">
                <a:latin typeface="Hand writing Mutlu" pitchFamily="2" charset="0"/>
              </a:rPr>
              <a:t>c</a:t>
            </a:r>
            <a:r>
              <a:rPr lang="tr-TR" sz="2400" b="1" dirty="0" smtClean="0">
                <a:latin typeface="Hand writing Mutlu" pitchFamily="2" charset="0"/>
              </a:rPr>
              <a:t>ü kutu kaç kilogramdır?</a:t>
            </a:r>
          </a:p>
          <a:p>
            <a:pPr marL="457200" indent="-457200"/>
            <a:endParaRPr lang="tr-TR" sz="2400" b="1" dirty="0">
              <a:solidFill>
                <a:srgbClr val="FF0000"/>
              </a:solidFill>
              <a:latin typeface="Hand writing Mutlu" pitchFamily="2" charset="0"/>
            </a:endParaRPr>
          </a:p>
          <a:p>
            <a:pPr marL="457200" indent="-457200"/>
            <a:r>
              <a:rPr lang="tr-TR" sz="2400" b="1" dirty="0" smtClean="0">
                <a:solidFill>
                  <a:srgbClr val="FF0000"/>
                </a:solidFill>
                <a:latin typeface="Hand writing Mutlu" pitchFamily="2" charset="0"/>
              </a:rPr>
              <a:t>Çözüm:</a:t>
            </a:r>
            <a:endParaRPr lang="tr-TR" sz="2400" dirty="0">
              <a:solidFill>
                <a:srgbClr val="FF0000"/>
              </a:solidFill>
              <a:latin typeface="Hand writing Mutlu" pitchFamily="2" charset="0"/>
            </a:endParaRPr>
          </a:p>
        </p:txBody>
      </p:sp>
      <p:sp>
        <p:nvSpPr>
          <p:cNvPr id="6" name="5 Metin kutusu"/>
          <p:cNvSpPr txBox="1"/>
          <p:nvPr/>
        </p:nvSpPr>
        <p:spPr>
          <a:xfrm>
            <a:off x="2483768" y="3501008"/>
            <a:ext cx="1296144" cy="1323439"/>
          </a:xfrm>
          <a:prstGeom prst="rect">
            <a:avLst/>
          </a:prstGeom>
          <a:noFill/>
        </p:spPr>
        <p:txBody>
          <a:bodyPr wrap="square" rtlCol="0">
            <a:spAutoFit/>
          </a:bodyPr>
          <a:lstStyle/>
          <a:p>
            <a:pPr algn="ctr"/>
            <a:r>
              <a:rPr lang="tr-TR" sz="4000" b="1" dirty="0" smtClean="0">
                <a:latin typeface="Batang" pitchFamily="18" charset="-127"/>
                <a:ea typeface="Batang" pitchFamily="18" charset="-127"/>
                <a:cs typeface="Arial" pitchFamily="34" charset="0"/>
              </a:rPr>
              <a:t>26</a:t>
            </a:r>
          </a:p>
          <a:p>
            <a:pPr algn="ctr"/>
            <a:r>
              <a:rPr lang="tr-TR" sz="4000" b="1" dirty="0" smtClean="0">
                <a:latin typeface="Batang" pitchFamily="18" charset="-127"/>
                <a:ea typeface="Batang" pitchFamily="18" charset="-127"/>
                <a:cs typeface="Arial" pitchFamily="34" charset="0"/>
              </a:rPr>
              <a:t>18</a:t>
            </a:r>
            <a:endParaRPr lang="tr-TR" sz="4000" b="1" dirty="0">
              <a:latin typeface="Batang" pitchFamily="18" charset="-127"/>
              <a:ea typeface="Batang" pitchFamily="18" charset="-127"/>
              <a:cs typeface="Arial" pitchFamily="34" charset="0"/>
            </a:endParaRPr>
          </a:p>
        </p:txBody>
      </p:sp>
      <p:cxnSp>
        <p:nvCxnSpPr>
          <p:cNvPr id="7" name="6 Düz Bağlayıcı"/>
          <p:cNvCxnSpPr/>
          <p:nvPr/>
        </p:nvCxnSpPr>
        <p:spPr>
          <a:xfrm>
            <a:off x="2123728" y="4869160"/>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7 Metin kutusu"/>
          <p:cNvSpPr txBox="1"/>
          <p:nvPr/>
        </p:nvSpPr>
        <p:spPr>
          <a:xfrm>
            <a:off x="2123728" y="4221088"/>
            <a:ext cx="504056" cy="707886"/>
          </a:xfrm>
          <a:prstGeom prst="rect">
            <a:avLst/>
          </a:prstGeom>
          <a:noFill/>
        </p:spPr>
        <p:txBody>
          <a:bodyPr wrap="square" rtlCol="0">
            <a:spAutoFit/>
          </a:bodyPr>
          <a:lstStyle/>
          <a:p>
            <a:pPr algn="ctr"/>
            <a:r>
              <a:rPr lang="tr-TR" sz="4000" dirty="0" smtClean="0"/>
              <a:t>+</a:t>
            </a:r>
            <a:endParaRPr lang="tr-TR" sz="4000" dirty="0"/>
          </a:p>
        </p:txBody>
      </p:sp>
      <p:sp>
        <p:nvSpPr>
          <p:cNvPr id="9" name="8 Oval"/>
          <p:cNvSpPr/>
          <p:nvPr/>
        </p:nvSpPr>
        <p:spPr>
          <a:xfrm>
            <a:off x="3131840" y="3573016"/>
            <a:ext cx="288032" cy="122413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Metin kutusu"/>
          <p:cNvSpPr txBox="1"/>
          <p:nvPr/>
        </p:nvSpPr>
        <p:spPr>
          <a:xfrm>
            <a:off x="3923928" y="3861048"/>
            <a:ext cx="792088" cy="707886"/>
          </a:xfrm>
          <a:prstGeom prst="rect">
            <a:avLst/>
          </a:prstGeom>
          <a:noFill/>
        </p:spPr>
        <p:txBody>
          <a:bodyPr wrap="square" rtlCol="0">
            <a:spAutoFit/>
          </a:bodyPr>
          <a:lstStyle/>
          <a:p>
            <a:r>
              <a:rPr lang="tr-TR" sz="4000" b="1" dirty="0" smtClean="0"/>
              <a:t>1</a:t>
            </a:r>
            <a:r>
              <a:rPr lang="tr-TR" sz="4000" b="1" dirty="0" smtClean="0">
                <a:solidFill>
                  <a:srgbClr val="FF0000"/>
                </a:solidFill>
              </a:rPr>
              <a:t>4</a:t>
            </a:r>
            <a:endParaRPr lang="tr-TR" sz="4000" b="1" dirty="0">
              <a:solidFill>
                <a:srgbClr val="FF0000"/>
              </a:solidFill>
            </a:endParaRPr>
          </a:p>
        </p:txBody>
      </p:sp>
      <p:cxnSp>
        <p:nvCxnSpPr>
          <p:cNvPr id="11" name="12 Eğri Bağlayıcı"/>
          <p:cNvCxnSpPr/>
          <p:nvPr/>
        </p:nvCxnSpPr>
        <p:spPr>
          <a:xfrm rot="10800000" flipV="1">
            <a:off x="3563888" y="4437112"/>
            <a:ext cx="864096" cy="720080"/>
          </a:xfrm>
          <a:prstGeom prst="curvedConnector3">
            <a:avLst>
              <a:gd name="adj1" fmla="val 12739"/>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11 Metin kutusu"/>
          <p:cNvSpPr txBox="1"/>
          <p:nvPr/>
        </p:nvSpPr>
        <p:spPr>
          <a:xfrm>
            <a:off x="3131840" y="4941168"/>
            <a:ext cx="360040"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4</a:t>
            </a:r>
            <a:endParaRPr lang="tr-TR" sz="4000" b="1" dirty="0">
              <a:solidFill>
                <a:srgbClr val="FF0000"/>
              </a:solidFill>
              <a:latin typeface="Batang" pitchFamily="18" charset="-127"/>
              <a:ea typeface="Batang" pitchFamily="18" charset="-127"/>
            </a:endParaRPr>
          </a:p>
        </p:txBody>
      </p:sp>
      <p:cxnSp>
        <p:nvCxnSpPr>
          <p:cNvPr id="13" name="12 Eğri Bağlayıcı"/>
          <p:cNvCxnSpPr/>
          <p:nvPr/>
        </p:nvCxnSpPr>
        <p:spPr>
          <a:xfrm rot="10800000">
            <a:off x="3203848" y="3284984"/>
            <a:ext cx="792088" cy="720080"/>
          </a:xfrm>
          <a:prstGeom prst="curvedConnector3">
            <a:avLst>
              <a:gd name="adj1" fmla="val 30489"/>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13 Metin kutusu"/>
          <p:cNvSpPr txBox="1"/>
          <p:nvPr/>
        </p:nvSpPr>
        <p:spPr>
          <a:xfrm>
            <a:off x="2699792" y="3009146"/>
            <a:ext cx="504056"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1</a:t>
            </a:r>
            <a:endParaRPr lang="tr-TR" sz="4000" b="1" dirty="0">
              <a:solidFill>
                <a:srgbClr val="FF0000"/>
              </a:solidFill>
              <a:latin typeface="Batang" pitchFamily="18" charset="-127"/>
              <a:ea typeface="Batang" pitchFamily="18" charset="-127"/>
            </a:endParaRPr>
          </a:p>
        </p:txBody>
      </p:sp>
      <p:sp>
        <p:nvSpPr>
          <p:cNvPr id="15" name="14 Metin kutusu"/>
          <p:cNvSpPr txBox="1"/>
          <p:nvPr/>
        </p:nvSpPr>
        <p:spPr>
          <a:xfrm>
            <a:off x="2699792" y="4953362"/>
            <a:ext cx="288032" cy="707886"/>
          </a:xfrm>
          <a:prstGeom prst="rect">
            <a:avLst/>
          </a:prstGeom>
          <a:noFill/>
        </p:spPr>
        <p:txBody>
          <a:bodyPr wrap="square" rtlCol="0">
            <a:spAutoFit/>
          </a:bodyPr>
          <a:lstStyle/>
          <a:p>
            <a:r>
              <a:rPr lang="tr-TR" sz="4000" b="1" dirty="0" smtClean="0">
                <a:solidFill>
                  <a:srgbClr val="FF0000"/>
                </a:solidFill>
                <a:latin typeface="Batang" pitchFamily="18" charset="-127"/>
                <a:ea typeface="Batang" pitchFamily="18" charset="-127"/>
              </a:rPr>
              <a:t>4</a:t>
            </a:r>
            <a:endParaRPr lang="tr-TR" sz="4000" b="1" dirty="0">
              <a:solidFill>
                <a:srgbClr val="FF0000"/>
              </a:solidFill>
              <a:latin typeface="Batang" pitchFamily="18" charset="-127"/>
              <a:ea typeface="Batang" pitchFamily="18" charset="-127"/>
            </a:endParaRPr>
          </a:p>
        </p:txBody>
      </p:sp>
      <p:sp>
        <p:nvSpPr>
          <p:cNvPr id="22" name="21 Metin kutusu"/>
          <p:cNvSpPr txBox="1"/>
          <p:nvPr/>
        </p:nvSpPr>
        <p:spPr>
          <a:xfrm>
            <a:off x="0" y="3645024"/>
            <a:ext cx="2195736" cy="461665"/>
          </a:xfrm>
          <a:prstGeom prst="rect">
            <a:avLst/>
          </a:prstGeom>
          <a:noFill/>
        </p:spPr>
        <p:txBody>
          <a:bodyPr wrap="square" rtlCol="0">
            <a:spAutoFit/>
          </a:bodyPr>
          <a:lstStyle/>
          <a:p>
            <a:r>
              <a:rPr lang="tr-TR" sz="2400" dirty="0" smtClean="0">
                <a:latin typeface="Hand writing Mutlu" pitchFamily="2" charset="0"/>
              </a:rPr>
              <a:t>Birinci kutu</a:t>
            </a:r>
            <a:endParaRPr lang="tr-TR" sz="2400" dirty="0">
              <a:latin typeface="Hand writing Mutlu" pitchFamily="2" charset="0"/>
            </a:endParaRPr>
          </a:p>
        </p:txBody>
      </p:sp>
      <p:sp>
        <p:nvSpPr>
          <p:cNvPr id="23" name="22 Metin kutusu"/>
          <p:cNvSpPr txBox="1"/>
          <p:nvPr/>
        </p:nvSpPr>
        <p:spPr>
          <a:xfrm>
            <a:off x="0" y="4149080"/>
            <a:ext cx="2195736" cy="461665"/>
          </a:xfrm>
          <a:prstGeom prst="rect">
            <a:avLst/>
          </a:prstGeom>
          <a:noFill/>
        </p:spPr>
        <p:txBody>
          <a:bodyPr wrap="square" rtlCol="0">
            <a:spAutoFit/>
          </a:bodyPr>
          <a:lstStyle/>
          <a:p>
            <a:r>
              <a:rPr lang="tr-TR" sz="2400" dirty="0" smtClean="0">
                <a:latin typeface="Hand writing Mutlu" pitchFamily="2" charset="0"/>
              </a:rPr>
              <a:t>İkinci kutu</a:t>
            </a:r>
            <a:endParaRPr lang="tr-TR" sz="2400" dirty="0">
              <a:latin typeface="Hand writing Mutlu" pitchFamily="2" charset="0"/>
            </a:endParaRPr>
          </a:p>
        </p:txBody>
      </p:sp>
      <p:cxnSp>
        <p:nvCxnSpPr>
          <p:cNvPr id="25" name="24 Düz Ok Bağlayıcısı"/>
          <p:cNvCxnSpPr/>
          <p:nvPr/>
        </p:nvCxnSpPr>
        <p:spPr>
          <a:xfrm>
            <a:off x="2123728" y="3861048"/>
            <a:ext cx="36004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26 Düz Ok Bağlayıcısı"/>
          <p:cNvCxnSpPr/>
          <p:nvPr/>
        </p:nvCxnSpPr>
        <p:spPr>
          <a:xfrm>
            <a:off x="1907704" y="4365104"/>
            <a:ext cx="576064"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27 Metin kutusu"/>
          <p:cNvSpPr txBox="1"/>
          <p:nvPr/>
        </p:nvSpPr>
        <p:spPr>
          <a:xfrm>
            <a:off x="3491880" y="5157192"/>
            <a:ext cx="1656184"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29" name="28 Metin kutusu"/>
          <p:cNvSpPr txBox="1"/>
          <p:nvPr/>
        </p:nvSpPr>
        <p:spPr>
          <a:xfrm>
            <a:off x="6012160" y="3488814"/>
            <a:ext cx="1296144" cy="1323439"/>
          </a:xfrm>
          <a:prstGeom prst="rect">
            <a:avLst/>
          </a:prstGeom>
          <a:noFill/>
        </p:spPr>
        <p:txBody>
          <a:bodyPr wrap="square" rtlCol="0">
            <a:spAutoFit/>
          </a:bodyPr>
          <a:lstStyle/>
          <a:p>
            <a:pPr algn="ctr"/>
            <a:r>
              <a:rPr lang="tr-TR" sz="4000" b="1" dirty="0" smtClean="0">
                <a:latin typeface="Batang" pitchFamily="18" charset="-127"/>
                <a:ea typeface="Batang" pitchFamily="18" charset="-127"/>
                <a:cs typeface="Arial" pitchFamily="34" charset="0"/>
              </a:rPr>
              <a:t>44</a:t>
            </a:r>
          </a:p>
          <a:p>
            <a:pPr algn="ctr"/>
            <a:r>
              <a:rPr lang="tr-TR" sz="4000" b="1" dirty="0" smtClean="0">
                <a:latin typeface="Batang" pitchFamily="18" charset="-127"/>
                <a:ea typeface="Batang" pitchFamily="18" charset="-127"/>
                <a:cs typeface="Arial" pitchFamily="34" charset="0"/>
              </a:rPr>
              <a:t>14</a:t>
            </a:r>
            <a:endParaRPr lang="tr-TR" sz="4000" b="1" dirty="0">
              <a:latin typeface="Batang" pitchFamily="18" charset="-127"/>
              <a:ea typeface="Batang" pitchFamily="18" charset="-127"/>
              <a:cs typeface="Arial" pitchFamily="34" charset="0"/>
            </a:endParaRPr>
          </a:p>
        </p:txBody>
      </p:sp>
      <p:cxnSp>
        <p:nvCxnSpPr>
          <p:cNvPr id="30" name="29 Düz Bağlayıcı"/>
          <p:cNvCxnSpPr/>
          <p:nvPr/>
        </p:nvCxnSpPr>
        <p:spPr>
          <a:xfrm>
            <a:off x="5652120" y="4856966"/>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30 Metin kutusu"/>
          <p:cNvSpPr txBox="1"/>
          <p:nvPr/>
        </p:nvSpPr>
        <p:spPr>
          <a:xfrm>
            <a:off x="5652120" y="4208894"/>
            <a:ext cx="504056" cy="707886"/>
          </a:xfrm>
          <a:prstGeom prst="rect">
            <a:avLst/>
          </a:prstGeom>
          <a:noFill/>
        </p:spPr>
        <p:txBody>
          <a:bodyPr wrap="square" rtlCol="0">
            <a:spAutoFit/>
          </a:bodyPr>
          <a:lstStyle/>
          <a:p>
            <a:pPr algn="ctr"/>
            <a:r>
              <a:rPr lang="tr-TR" sz="4000" dirty="0" smtClean="0"/>
              <a:t>+</a:t>
            </a:r>
            <a:endParaRPr lang="tr-TR" sz="4000" dirty="0"/>
          </a:p>
        </p:txBody>
      </p:sp>
      <p:sp>
        <p:nvSpPr>
          <p:cNvPr id="35" name="34 Metin kutusu"/>
          <p:cNvSpPr txBox="1"/>
          <p:nvPr/>
        </p:nvSpPr>
        <p:spPr>
          <a:xfrm>
            <a:off x="6660232" y="4928974"/>
            <a:ext cx="360040" cy="707886"/>
          </a:xfrm>
          <a:prstGeom prst="rect">
            <a:avLst/>
          </a:prstGeom>
          <a:noFill/>
        </p:spPr>
        <p:txBody>
          <a:bodyPr wrap="square" rtlCol="0">
            <a:spAutoFit/>
          </a:bodyPr>
          <a:lstStyle/>
          <a:p>
            <a:pPr algn="ctr"/>
            <a:r>
              <a:rPr lang="tr-TR" sz="4000" b="1" dirty="0">
                <a:solidFill>
                  <a:srgbClr val="FF0000"/>
                </a:solidFill>
                <a:latin typeface="Batang" pitchFamily="18" charset="-127"/>
                <a:ea typeface="Batang" pitchFamily="18" charset="-127"/>
              </a:rPr>
              <a:t>8</a:t>
            </a:r>
          </a:p>
        </p:txBody>
      </p:sp>
      <p:sp>
        <p:nvSpPr>
          <p:cNvPr id="38" name="37 Metin kutusu"/>
          <p:cNvSpPr txBox="1"/>
          <p:nvPr/>
        </p:nvSpPr>
        <p:spPr>
          <a:xfrm>
            <a:off x="6228184" y="4941168"/>
            <a:ext cx="288032" cy="707886"/>
          </a:xfrm>
          <a:prstGeom prst="rect">
            <a:avLst/>
          </a:prstGeom>
          <a:noFill/>
        </p:spPr>
        <p:txBody>
          <a:bodyPr wrap="square" rtlCol="0">
            <a:spAutoFit/>
          </a:bodyPr>
          <a:lstStyle/>
          <a:p>
            <a:r>
              <a:rPr lang="tr-TR" sz="4000" b="1" dirty="0">
                <a:solidFill>
                  <a:srgbClr val="FF0000"/>
                </a:solidFill>
                <a:latin typeface="Batang" pitchFamily="18" charset="-127"/>
                <a:ea typeface="Batang" pitchFamily="18" charset="-127"/>
              </a:rPr>
              <a:t>5</a:t>
            </a:r>
          </a:p>
        </p:txBody>
      </p:sp>
      <p:sp>
        <p:nvSpPr>
          <p:cNvPr id="39" name="38 Metin kutusu"/>
          <p:cNvSpPr txBox="1"/>
          <p:nvPr/>
        </p:nvSpPr>
        <p:spPr>
          <a:xfrm>
            <a:off x="7092280" y="5085184"/>
            <a:ext cx="1656184" cy="461665"/>
          </a:xfrm>
          <a:prstGeom prst="rect">
            <a:avLst/>
          </a:prstGeom>
          <a:noFill/>
        </p:spPr>
        <p:txBody>
          <a:bodyPr wrap="square" rtlCol="0">
            <a:spAutoFit/>
          </a:bodyPr>
          <a:lstStyle/>
          <a:p>
            <a:r>
              <a:rPr lang="tr-TR" sz="2400" dirty="0" smtClean="0">
                <a:latin typeface="Hand writing Mutlu" pitchFamily="2" charset="0"/>
              </a:rPr>
              <a:t>kilogram</a:t>
            </a:r>
            <a:endParaRPr lang="tr-TR" sz="2400" dirty="0">
              <a:latin typeface="Hand writing Mutlu" pitchFamily="2" charset="0"/>
            </a:endParaRPr>
          </a:p>
        </p:txBody>
      </p:sp>
      <p:sp>
        <p:nvSpPr>
          <p:cNvPr id="40" name="39 Metin kutusu"/>
          <p:cNvSpPr txBox="1"/>
          <p:nvPr/>
        </p:nvSpPr>
        <p:spPr>
          <a:xfrm>
            <a:off x="6156176" y="5517232"/>
            <a:ext cx="2736304" cy="830997"/>
          </a:xfrm>
          <a:prstGeom prst="rect">
            <a:avLst/>
          </a:prstGeom>
          <a:noFill/>
        </p:spPr>
        <p:txBody>
          <a:bodyPr wrap="square" rtlCol="0">
            <a:spAutoFit/>
          </a:bodyPr>
          <a:lstStyle/>
          <a:p>
            <a:r>
              <a:rPr lang="tr-TR" sz="2400" dirty="0">
                <a:latin typeface="Hand writing Mutlu" pitchFamily="2" charset="0"/>
              </a:rPr>
              <a:t>k</a:t>
            </a:r>
            <a:r>
              <a:rPr lang="tr-TR" sz="2400" dirty="0" smtClean="0">
                <a:latin typeface="Hand writing Mutlu" pitchFamily="2" charset="0"/>
              </a:rPr>
              <a:t>itap vardır üçüncü kutuda.</a:t>
            </a:r>
            <a:endParaRPr lang="tr-TR" sz="2400" dirty="0">
              <a:latin typeface="Hand writing Mutlu"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strVal val="#ppt_w*2.5"/>
                                          </p:val>
                                        </p:tav>
                                        <p:tav tm="100000">
                                          <p:val>
                                            <p:strVal val="#ppt_w"/>
                                          </p:val>
                                        </p:tav>
                                      </p:tavLst>
                                    </p:anim>
                                    <p:anim calcmode="lin" valueType="num">
                                      <p:cBhvr>
                                        <p:cTn id="8" dur="500" fill="hold"/>
                                        <p:tgtEl>
                                          <p:spTgt spid="22"/>
                                        </p:tgtEl>
                                        <p:attrNameLst>
                                          <p:attrName>ppt_h</p:attrName>
                                        </p:attrNameLst>
                                      </p:cBhvr>
                                      <p:tavLst>
                                        <p:tav tm="0">
                                          <p:val>
                                            <p:strVal val="#ppt_h*0.01"/>
                                          </p:val>
                                        </p:tav>
                                        <p:tav tm="100000">
                                          <p:val>
                                            <p:strVal val="#ppt_h"/>
                                          </p:val>
                                        </p:tav>
                                      </p:tavLst>
                                    </p:anim>
                                    <p:anim calcmode="lin" valueType="num">
                                      <p:cBhvr>
                                        <p:cTn id="9" dur="500" fill="hold"/>
                                        <p:tgtEl>
                                          <p:spTgt spid="22"/>
                                        </p:tgtEl>
                                        <p:attrNameLst>
                                          <p:attrName>ppt_x</p:attrName>
                                        </p:attrNameLst>
                                      </p:cBhvr>
                                      <p:tavLst>
                                        <p:tav tm="0">
                                          <p:val>
                                            <p:strVal val="#ppt_x"/>
                                          </p:val>
                                        </p:tav>
                                        <p:tav tm="100000">
                                          <p:val>
                                            <p:strVal val="#ppt_x"/>
                                          </p:val>
                                        </p:tav>
                                      </p:tavLst>
                                    </p:anim>
                                    <p:anim calcmode="lin" valueType="num">
                                      <p:cBhvr>
                                        <p:cTn id="10" dur="500" fill="hold"/>
                                        <p:tgtEl>
                                          <p:spTgt spid="22"/>
                                        </p:tgtEl>
                                        <p:attrNameLst>
                                          <p:attrName>ppt_y</p:attrName>
                                        </p:attrNameLst>
                                      </p:cBhvr>
                                      <p:tavLst>
                                        <p:tav tm="0">
                                          <p:val>
                                            <p:strVal val="#ppt_h+1"/>
                                          </p:val>
                                        </p:tav>
                                        <p:tav tm="100000">
                                          <p:val>
                                            <p:strVal val="#ppt_y"/>
                                          </p:val>
                                        </p:tav>
                                      </p:tavLst>
                                    </p:anim>
                                    <p:animEffect transition="in" filter="fade">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58" presetClass="entr" presetSubtype="0" accel="100000"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strVal val="#ppt_w*2.5"/>
                                          </p:val>
                                        </p:tav>
                                        <p:tav tm="100000">
                                          <p:val>
                                            <p:strVal val="#ppt_w"/>
                                          </p:val>
                                        </p:tav>
                                      </p:tavLst>
                                    </p:anim>
                                    <p:anim calcmode="lin" valueType="num">
                                      <p:cBhvr>
                                        <p:cTn id="17" dur="500" fill="hold"/>
                                        <p:tgtEl>
                                          <p:spTgt spid="23"/>
                                        </p:tgtEl>
                                        <p:attrNameLst>
                                          <p:attrName>ppt_h</p:attrName>
                                        </p:attrNameLst>
                                      </p:cBhvr>
                                      <p:tavLst>
                                        <p:tav tm="0">
                                          <p:val>
                                            <p:strVal val="#ppt_h*0.01"/>
                                          </p:val>
                                        </p:tav>
                                        <p:tav tm="100000">
                                          <p:val>
                                            <p:strVal val="#ppt_h"/>
                                          </p:val>
                                        </p:tav>
                                      </p:tavLst>
                                    </p:anim>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h+1"/>
                                          </p:val>
                                        </p:tav>
                                        <p:tav tm="100000">
                                          <p:val>
                                            <p:strVal val="#ppt_y"/>
                                          </p:val>
                                        </p:tav>
                                      </p:tavLst>
                                    </p:anim>
                                    <p:animEffect transition="in" filter="fade">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0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20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checkerboard(across)">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2000"/>
                                        <p:tgtEl>
                                          <p:spTgt spid="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20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20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20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20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35"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2000"/>
                                        <p:tgtEl>
                                          <p:spTgt spid="12"/>
                                        </p:tgtEl>
                                      </p:cBhvr>
                                    </p:animEffect>
                                    <p:anim calcmode="lin" valueType="num">
                                      <p:cBhvr>
                                        <p:cTn id="64" dur="2000" fill="hold"/>
                                        <p:tgtEl>
                                          <p:spTgt spid="12"/>
                                        </p:tgtEl>
                                        <p:attrNameLst>
                                          <p:attrName>style.rotation</p:attrName>
                                        </p:attrNameLst>
                                      </p:cBhvr>
                                      <p:tavLst>
                                        <p:tav tm="0">
                                          <p:val>
                                            <p:fltVal val="720"/>
                                          </p:val>
                                        </p:tav>
                                        <p:tav tm="100000">
                                          <p:val>
                                            <p:fltVal val="0"/>
                                          </p:val>
                                        </p:tav>
                                      </p:tavLst>
                                    </p:anim>
                                    <p:anim calcmode="lin" valueType="num">
                                      <p:cBhvr>
                                        <p:cTn id="65" dur="2000" fill="hold"/>
                                        <p:tgtEl>
                                          <p:spTgt spid="12"/>
                                        </p:tgtEl>
                                        <p:attrNameLst>
                                          <p:attrName>ppt_h</p:attrName>
                                        </p:attrNameLst>
                                      </p:cBhvr>
                                      <p:tavLst>
                                        <p:tav tm="0">
                                          <p:val>
                                            <p:fltVal val="0"/>
                                          </p:val>
                                        </p:tav>
                                        <p:tav tm="100000">
                                          <p:val>
                                            <p:strVal val="#ppt_h"/>
                                          </p:val>
                                        </p:tav>
                                      </p:tavLst>
                                    </p:anim>
                                    <p:anim calcmode="lin" valueType="num">
                                      <p:cBhvr>
                                        <p:cTn id="66" dur="2000" fill="hold"/>
                                        <p:tgtEl>
                                          <p:spTgt spid="12"/>
                                        </p:tgtEl>
                                        <p:attrNameLst>
                                          <p:attrName>ppt_w</p:attrName>
                                        </p:attrNameLst>
                                      </p:cBhvr>
                                      <p:tavLst>
                                        <p:tav tm="0">
                                          <p:val>
                                            <p:fltVal val="0"/>
                                          </p:val>
                                        </p:tav>
                                        <p:tav tm="100000">
                                          <p:val>
                                            <p:strVal val="#ppt_w"/>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20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14" presetClass="entr" presetSubtype="10" fill="hold" grpId="0" nodeType="click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randombar(horizontal)">
                                      <p:cBhvr>
                                        <p:cTn id="76" dur="500"/>
                                        <p:tgtEl>
                                          <p:spTgt spid="14"/>
                                        </p:tgtEl>
                                      </p:cBhvr>
                                    </p:animEffect>
                                  </p:childTnLst>
                                </p:cTn>
                              </p:par>
                            </p:childTnLst>
                          </p:cTn>
                        </p:par>
                      </p:childTnLst>
                    </p:cTn>
                  </p:par>
                  <p:par>
                    <p:cTn id="77" fill="hold">
                      <p:stCondLst>
                        <p:cond delay="indefinite"/>
                      </p:stCondLst>
                      <p:childTnLst>
                        <p:par>
                          <p:cTn id="78" fill="hold">
                            <p:stCondLst>
                              <p:cond delay="0"/>
                            </p:stCondLst>
                            <p:childTnLst>
                              <p:par>
                                <p:cTn id="79" presetID="35" presetClass="entr" presetSubtype="0" fill="hold" grpId="0" nodeType="click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2000"/>
                                        <p:tgtEl>
                                          <p:spTgt spid="15"/>
                                        </p:tgtEl>
                                      </p:cBhvr>
                                    </p:animEffect>
                                    <p:anim calcmode="lin" valueType="num">
                                      <p:cBhvr>
                                        <p:cTn id="82" dur="2000" fill="hold"/>
                                        <p:tgtEl>
                                          <p:spTgt spid="15"/>
                                        </p:tgtEl>
                                        <p:attrNameLst>
                                          <p:attrName>style.rotation</p:attrName>
                                        </p:attrNameLst>
                                      </p:cBhvr>
                                      <p:tavLst>
                                        <p:tav tm="0">
                                          <p:val>
                                            <p:fltVal val="720"/>
                                          </p:val>
                                        </p:tav>
                                        <p:tav tm="100000">
                                          <p:val>
                                            <p:fltVal val="0"/>
                                          </p:val>
                                        </p:tav>
                                      </p:tavLst>
                                    </p:anim>
                                    <p:anim calcmode="lin" valueType="num">
                                      <p:cBhvr>
                                        <p:cTn id="83" dur="2000" fill="hold"/>
                                        <p:tgtEl>
                                          <p:spTgt spid="15"/>
                                        </p:tgtEl>
                                        <p:attrNameLst>
                                          <p:attrName>ppt_h</p:attrName>
                                        </p:attrNameLst>
                                      </p:cBhvr>
                                      <p:tavLst>
                                        <p:tav tm="0">
                                          <p:val>
                                            <p:fltVal val="0"/>
                                          </p:val>
                                        </p:tav>
                                        <p:tav tm="100000">
                                          <p:val>
                                            <p:strVal val="#ppt_h"/>
                                          </p:val>
                                        </p:tav>
                                      </p:tavLst>
                                    </p:anim>
                                    <p:anim calcmode="lin" valueType="num">
                                      <p:cBhvr>
                                        <p:cTn id="84" dur="2000" fill="hold"/>
                                        <p:tgtEl>
                                          <p:spTgt spid="15"/>
                                        </p:tgtEl>
                                        <p:attrNameLst>
                                          <p:attrName>ppt_w</p:attrName>
                                        </p:attrNameLst>
                                      </p:cBhvr>
                                      <p:tavLst>
                                        <p:tav tm="0">
                                          <p:val>
                                            <p:fltVal val="0"/>
                                          </p:val>
                                        </p:tav>
                                        <p:tav tm="100000">
                                          <p:val>
                                            <p:strVal val="#ppt_w"/>
                                          </p:val>
                                        </p:tav>
                                      </p:tavLst>
                                    </p:anim>
                                  </p:childTnLst>
                                </p:cTn>
                              </p:par>
                            </p:childTnLst>
                          </p:cTn>
                        </p:par>
                      </p:childTnLst>
                    </p:cTn>
                  </p:par>
                  <p:par>
                    <p:cTn id="85" fill="hold">
                      <p:stCondLst>
                        <p:cond delay="indefinite"/>
                      </p:stCondLst>
                      <p:childTnLst>
                        <p:par>
                          <p:cTn id="86" fill="hold">
                            <p:stCondLst>
                              <p:cond delay="0"/>
                            </p:stCondLst>
                            <p:childTnLst>
                              <p:par>
                                <p:cTn id="87" presetID="41" presetClass="entr" presetSubtype="0" fill="hold" grpId="0" nodeType="clickEffect">
                                  <p:stCondLst>
                                    <p:cond delay="0"/>
                                  </p:stCondLst>
                                  <p:iterate type="lt">
                                    <p:tmPct val="10000"/>
                                  </p:iterate>
                                  <p:childTnLst>
                                    <p:set>
                                      <p:cBhvr>
                                        <p:cTn id="88" dur="1" fill="hold">
                                          <p:stCondLst>
                                            <p:cond delay="0"/>
                                          </p:stCondLst>
                                        </p:cTn>
                                        <p:tgtEl>
                                          <p:spTgt spid="28"/>
                                        </p:tgtEl>
                                        <p:attrNameLst>
                                          <p:attrName>style.visibility</p:attrName>
                                        </p:attrNameLst>
                                      </p:cBhvr>
                                      <p:to>
                                        <p:strVal val="visible"/>
                                      </p:to>
                                    </p:set>
                                    <p:anim calcmode="lin" valueType="num">
                                      <p:cBhvr>
                                        <p:cTn id="89"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8"/>
                                        </p:tgtEl>
                                        <p:attrNameLst>
                                          <p:attrName>ppt_y</p:attrName>
                                        </p:attrNameLst>
                                      </p:cBhvr>
                                      <p:tavLst>
                                        <p:tav tm="0">
                                          <p:val>
                                            <p:strVal val="#ppt_y"/>
                                          </p:val>
                                        </p:tav>
                                        <p:tav tm="100000">
                                          <p:val>
                                            <p:strVal val="#ppt_y"/>
                                          </p:val>
                                        </p:tav>
                                      </p:tavLst>
                                    </p:anim>
                                    <p:anim calcmode="lin" valueType="num">
                                      <p:cBhvr>
                                        <p:cTn id="91"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8"/>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2000"/>
                                        <p:tgtEl>
                                          <p:spTgt spid="29"/>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fade">
                                      <p:cBhvr>
                                        <p:cTn id="103" dur="2000"/>
                                        <p:tgtEl>
                                          <p:spTgt spid="31"/>
                                        </p:tgtEl>
                                      </p:cBhvr>
                                    </p:animEffect>
                                  </p:childTnLst>
                                </p:cTn>
                              </p:par>
                              <p:par>
                                <p:cTn id="104" presetID="10" presetClass="entr" presetSubtype="0" fill="hold" nodeType="with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2000"/>
                                        <p:tgtEl>
                                          <p:spTgt spid="30"/>
                                        </p:tgtEl>
                                      </p:cBhvr>
                                    </p:animEffect>
                                  </p:childTnLst>
                                </p:cTn>
                              </p:par>
                            </p:childTnLst>
                          </p:cTn>
                        </p:par>
                      </p:childTnLst>
                    </p:cTn>
                  </p:par>
                  <p:par>
                    <p:cTn id="107" fill="hold">
                      <p:stCondLst>
                        <p:cond delay="indefinite"/>
                      </p:stCondLst>
                      <p:childTnLst>
                        <p:par>
                          <p:cTn id="108" fill="hold">
                            <p:stCondLst>
                              <p:cond delay="0"/>
                            </p:stCondLst>
                            <p:childTnLst>
                              <p:par>
                                <p:cTn id="109" presetID="35" presetClass="entr" presetSubtype="0" fill="hold" grpId="0" nodeType="clickEffect">
                                  <p:stCondLst>
                                    <p:cond delay="0"/>
                                  </p:stCondLst>
                                  <p:childTnLst>
                                    <p:set>
                                      <p:cBhvr>
                                        <p:cTn id="110" dur="1" fill="hold">
                                          <p:stCondLst>
                                            <p:cond delay="0"/>
                                          </p:stCondLst>
                                        </p:cTn>
                                        <p:tgtEl>
                                          <p:spTgt spid="35"/>
                                        </p:tgtEl>
                                        <p:attrNameLst>
                                          <p:attrName>style.visibility</p:attrName>
                                        </p:attrNameLst>
                                      </p:cBhvr>
                                      <p:to>
                                        <p:strVal val="visible"/>
                                      </p:to>
                                    </p:set>
                                    <p:animEffect transition="in" filter="fade">
                                      <p:cBhvr>
                                        <p:cTn id="111" dur="2000"/>
                                        <p:tgtEl>
                                          <p:spTgt spid="35"/>
                                        </p:tgtEl>
                                      </p:cBhvr>
                                    </p:animEffect>
                                    <p:anim calcmode="lin" valueType="num">
                                      <p:cBhvr>
                                        <p:cTn id="112" dur="2000" fill="hold"/>
                                        <p:tgtEl>
                                          <p:spTgt spid="35"/>
                                        </p:tgtEl>
                                        <p:attrNameLst>
                                          <p:attrName>style.rotation</p:attrName>
                                        </p:attrNameLst>
                                      </p:cBhvr>
                                      <p:tavLst>
                                        <p:tav tm="0">
                                          <p:val>
                                            <p:fltVal val="720"/>
                                          </p:val>
                                        </p:tav>
                                        <p:tav tm="100000">
                                          <p:val>
                                            <p:fltVal val="0"/>
                                          </p:val>
                                        </p:tav>
                                      </p:tavLst>
                                    </p:anim>
                                    <p:anim calcmode="lin" valueType="num">
                                      <p:cBhvr>
                                        <p:cTn id="113" dur="2000" fill="hold"/>
                                        <p:tgtEl>
                                          <p:spTgt spid="35"/>
                                        </p:tgtEl>
                                        <p:attrNameLst>
                                          <p:attrName>ppt_h</p:attrName>
                                        </p:attrNameLst>
                                      </p:cBhvr>
                                      <p:tavLst>
                                        <p:tav tm="0">
                                          <p:val>
                                            <p:fltVal val="0"/>
                                          </p:val>
                                        </p:tav>
                                        <p:tav tm="100000">
                                          <p:val>
                                            <p:strVal val="#ppt_h"/>
                                          </p:val>
                                        </p:tav>
                                      </p:tavLst>
                                    </p:anim>
                                    <p:anim calcmode="lin" valueType="num">
                                      <p:cBhvr>
                                        <p:cTn id="114" dur="2000" fill="hold"/>
                                        <p:tgtEl>
                                          <p:spTgt spid="35"/>
                                        </p:tgtEl>
                                        <p:attrNameLst>
                                          <p:attrName>ppt_w</p:attrName>
                                        </p:attrNameLst>
                                      </p:cBhvr>
                                      <p:tavLst>
                                        <p:tav tm="0">
                                          <p:val>
                                            <p:fltVal val="0"/>
                                          </p:val>
                                        </p:tav>
                                        <p:tav tm="100000">
                                          <p:val>
                                            <p:strVal val="#ppt_w"/>
                                          </p:val>
                                        </p:tav>
                                      </p:tavLst>
                                    </p:anim>
                                  </p:childTnLst>
                                </p:cTn>
                              </p:par>
                            </p:childTnLst>
                          </p:cTn>
                        </p:par>
                      </p:childTnLst>
                    </p:cTn>
                  </p:par>
                  <p:par>
                    <p:cTn id="115" fill="hold">
                      <p:stCondLst>
                        <p:cond delay="indefinite"/>
                      </p:stCondLst>
                      <p:childTnLst>
                        <p:par>
                          <p:cTn id="116" fill="hold">
                            <p:stCondLst>
                              <p:cond delay="0"/>
                            </p:stCondLst>
                            <p:childTnLst>
                              <p:par>
                                <p:cTn id="117" presetID="35" presetClass="entr" presetSubtype="0" fill="hold" grpId="0" nodeType="clickEffect">
                                  <p:stCondLst>
                                    <p:cond delay="0"/>
                                  </p:stCondLst>
                                  <p:childTnLst>
                                    <p:set>
                                      <p:cBhvr>
                                        <p:cTn id="118" dur="1" fill="hold">
                                          <p:stCondLst>
                                            <p:cond delay="0"/>
                                          </p:stCondLst>
                                        </p:cTn>
                                        <p:tgtEl>
                                          <p:spTgt spid="38"/>
                                        </p:tgtEl>
                                        <p:attrNameLst>
                                          <p:attrName>style.visibility</p:attrName>
                                        </p:attrNameLst>
                                      </p:cBhvr>
                                      <p:to>
                                        <p:strVal val="visible"/>
                                      </p:to>
                                    </p:set>
                                    <p:animEffect transition="in" filter="fade">
                                      <p:cBhvr>
                                        <p:cTn id="119" dur="2000"/>
                                        <p:tgtEl>
                                          <p:spTgt spid="38"/>
                                        </p:tgtEl>
                                      </p:cBhvr>
                                    </p:animEffect>
                                    <p:anim calcmode="lin" valueType="num">
                                      <p:cBhvr>
                                        <p:cTn id="120" dur="2000" fill="hold"/>
                                        <p:tgtEl>
                                          <p:spTgt spid="38"/>
                                        </p:tgtEl>
                                        <p:attrNameLst>
                                          <p:attrName>style.rotation</p:attrName>
                                        </p:attrNameLst>
                                      </p:cBhvr>
                                      <p:tavLst>
                                        <p:tav tm="0">
                                          <p:val>
                                            <p:fltVal val="720"/>
                                          </p:val>
                                        </p:tav>
                                        <p:tav tm="100000">
                                          <p:val>
                                            <p:fltVal val="0"/>
                                          </p:val>
                                        </p:tav>
                                      </p:tavLst>
                                    </p:anim>
                                    <p:anim calcmode="lin" valueType="num">
                                      <p:cBhvr>
                                        <p:cTn id="121" dur="2000" fill="hold"/>
                                        <p:tgtEl>
                                          <p:spTgt spid="38"/>
                                        </p:tgtEl>
                                        <p:attrNameLst>
                                          <p:attrName>ppt_h</p:attrName>
                                        </p:attrNameLst>
                                      </p:cBhvr>
                                      <p:tavLst>
                                        <p:tav tm="0">
                                          <p:val>
                                            <p:fltVal val="0"/>
                                          </p:val>
                                        </p:tav>
                                        <p:tav tm="100000">
                                          <p:val>
                                            <p:strVal val="#ppt_h"/>
                                          </p:val>
                                        </p:tav>
                                      </p:tavLst>
                                    </p:anim>
                                    <p:anim calcmode="lin" valueType="num">
                                      <p:cBhvr>
                                        <p:cTn id="122" dur="2000" fill="hold"/>
                                        <p:tgtEl>
                                          <p:spTgt spid="38"/>
                                        </p:tgtEl>
                                        <p:attrNameLst>
                                          <p:attrName>ppt_w</p:attrName>
                                        </p:attrNameLst>
                                      </p:cBhvr>
                                      <p:tavLst>
                                        <p:tav tm="0">
                                          <p:val>
                                            <p:fltVal val="0"/>
                                          </p:val>
                                        </p:tav>
                                        <p:tav tm="100000">
                                          <p:val>
                                            <p:strVal val="#ppt_w"/>
                                          </p:val>
                                        </p:tav>
                                      </p:tavLst>
                                    </p:anim>
                                  </p:childTnLst>
                                </p:cTn>
                              </p:par>
                            </p:childTnLst>
                          </p:cTn>
                        </p:par>
                      </p:childTnLst>
                    </p:cTn>
                  </p:par>
                  <p:par>
                    <p:cTn id="123" fill="hold">
                      <p:stCondLst>
                        <p:cond delay="indefinite"/>
                      </p:stCondLst>
                      <p:childTnLst>
                        <p:par>
                          <p:cTn id="124" fill="hold">
                            <p:stCondLst>
                              <p:cond delay="0"/>
                            </p:stCondLst>
                            <p:childTnLst>
                              <p:par>
                                <p:cTn id="125" presetID="41" presetClass="entr" presetSubtype="0" fill="hold" grpId="0" nodeType="clickEffect">
                                  <p:stCondLst>
                                    <p:cond delay="0"/>
                                  </p:stCondLst>
                                  <p:iterate type="lt">
                                    <p:tmPct val="10000"/>
                                  </p:iterate>
                                  <p:childTnLst>
                                    <p:set>
                                      <p:cBhvr>
                                        <p:cTn id="126" dur="1" fill="hold">
                                          <p:stCondLst>
                                            <p:cond delay="0"/>
                                          </p:stCondLst>
                                        </p:cTn>
                                        <p:tgtEl>
                                          <p:spTgt spid="39"/>
                                        </p:tgtEl>
                                        <p:attrNameLst>
                                          <p:attrName>style.visibility</p:attrName>
                                        </p:attrNameLst>
                                      </p:cBhvr>
                                      <p:to>
                                        <p:strVal val="visible"/>
                                      </p:to>
                                    </p:set>
                                    <p:anim calcmode="lin" valueType="num">
                                      <p:cBhvr>
                                        <p:cTn id="12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28" dur="500" fill="hold"/>
                                        <p:tgtEl>
                                          <p:spTgt spid="39"/>
                                        </p:tgtEl>
                                        <p:attrNameLst>
                                          <p:attrName>ppt_y</p:attrName>
                                        </p:attrNameLst>
                                      </p:cBhvr>
                                      <p:tavLst>
                                        <p:tav tm="0">
                                          <p:val>
                                            <p:strVal val="#ppt_y"/>
                                          </p:val>
                                        </p:tav>
                                        <p:tav tm="100000">
                                          <p:val>
                                            <p:strVal val="#ppt_y"/>
                                          </p:val>
                                        </p:tav>
                                      </p:tavLst>
                                    </p:anim>
                                    <p:anim calcmode="lin" valueType="num">
                                      <p:cBhvr>
                                        <p:cTn id="12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3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31" dur="500" tmFilter="0,0; .5, 1; 1, 1"/>
                                        <p:tgtEl>
                                          <p:spTgt spid="39"/>
                                        </p:tgtEl>
                                      </p:cBhvr>
                                    </p:animEffect>
                                  </p:childTnLst>
                                </p:cTn>
                              </p:par>
                            </p:childTnLst>
                          </p:cTn>
                        </p:par>
                      </p:childTnLst>
                    </p:cTn>
                  </p:par>
                  <p:par>
                    <p:cTn id="132" fill="hold">
                      <p:stCondLst>
                        <p:cond delay="indefinite"/>
                      </p:stCondLst>
                      <p:childTnLst>
                        <p:par>
                          <p:cTn id="133" fill="hold">
                            <p:stCondLst>
                              <p:cond delay="0"/>
                            </p:stCondLst>
                            <p:childTnLst>
                              <p:par>
                                <p:cTn id="134" presetID="41" presetClass="entr" presetSubtype="0" fill="hold" grpId="0" nodeType="clickEffect">
                                  <p:stCondLst>
                                    <p:cond delay="0"/>
                                  </p:stCondLst>
                                  <p:iterate type="lt">
                                    <p:tmPct val="10000"/>
                                  </p:iterate>
                                  <p:childTnLst>
                                    <p:set>
                                      <p:cBhvr>
                                        <p:cTn id="135" dur="1" fill="hold">
                                          <p:stCondLst>
                                            <p:cond delay="0"/>
                                          </p:stCondLst>
                                        </p:cTn>
                                        <p:tgtEl>
                                          <p:spTgt spid="40"/>
                                        </p:tgtEl>
                                        <p:attrNameLst>
                                          <p:attrName>style.visibility</p:attrName>
                                        </p:attrNameLst>
                                      </p:cBhvr>
                                      <p:to>
                                        <p:strVal val="visible"/>
                                      </p:to>
                                    </p:set>
                                    <p:anim calcmode="lin" valueType="num">
                                      <p:cBhvr>
                                        <p:cTn id="136"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37" dur="500" fill="hold"/>
                                        <p:tgtEl>
                                          <p:spTgt spid="40"/>
                                        </p:tgtEl>
                                        <p:attrNameLst>
                                          <p:attrName>ppt_y</p:attrName>
                                        </p:attrNameLst>
                                      </p:cBhvr>
                                      <p:tavLst>
                                        <p:tav tm="0">
                                          <p:val>
                                            <p:strVal val="#ppt_y"/>
                                          </p:val>
                                        </p:tav>
                                        <p:tav tm="100000">
                                          <p:val>
                                            <p:strVal val="#ppt_y"/>
                                          </p:val>
                                        </p:tav>
                                      </p:tavLst>
                                    </p:anim>
                                    <p:anim calcmode="lin" valueType="num">
                                      <p:cBhvr>
                                        <p:cTn id="138"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39"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40" dur="50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animBg="1"/>
      <p:bldP spid="10" grpId="0"/>
      <p:bldP spid="12" grpId="0"/>
      <p:bldP spid="14" grpId="0"/>
      <p:bldP spid="15" grpId="0"/>
      <p:bldP spid="22" grpId="0"/>
      <p:bldP spid="23" grpId="0"/>
      <p:bldP spid="28" grpId="0"/>
      <p:bldP spid="29" grpId="0"/>
      <p:bldP spid="31" grpId="0"/>
      <p:bldP spid="35"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179512" y="188640"/>
            <a:ext cx="8712968" cy="1938992"/>
          </a:xfrm>
          <a:prstGeom prst="rect">
            <a:avLst/>
          </a:prstGeom>
          <a:noFill/>
        </p:spPr>
        <p:txBody>
          <a:bodyPr wrap="square" rtlCol="0">
            <a:spAutoFit/>
          </a:bodyPr>
          <a:lstStyle/>
          <a:p>
            <a:r>
              <a:rPr lang="tr-TR" sz="2400" dirty="0" smtClean="0">
                <a:solidFill>
                  <a:srgbClr val="FF0000"/>
                </a:solidFill>
                <a:latin typeface="Hand writing Mutlu" pitchFamily="2" charset="0"/>
              </a:rPr>
              <a:t>2. </a:t>
            </a:r>
            <a:r>
              <a:rPr lang="tr-TR" sz="2400" dirty="0" smtClean="0">
                <a:latin typeface="Hand writing Mutlu" pitchFamily="2" charset="0"/>
              </a:rPr>
              <a:t>Serpil 36 kilogramdır, ablası ise Serpil’den 15 kilogram daha ağırdır. Serpil ve ablası toplam kaç kilogramdır?</a:t>
            </a:r>
          </a:p>
          <a:p>
            <a:endParaRPr lang="tr-TR" sz="2400" dirty="0">
              <a:latin typeface="Hand writing Mutlu" pitchFamily="2" charset="0"/>
            </a:endParaRPr>
          </a:p>
          <a:p>
            <a:r>
              <a:rPr lang="tr-TR" sz="2400" dirty="0" smtClean="0">
                <a:solidFill>
                  <a:srgbClr val="FF0000"/>
                </a:solidFill>
                <a:latin typeface="Hand writing Mutlu" pitchFamily="2" charset="0"/>
              </a:rPr>
              <a:t>Çözüm:</a:t>
            </a:r>
            <a:r>
              <a:rPr lang="tr-TR" sz="2400" dirty="0" smtClean="0">
                <a:latin typeface="Hand writing Mutlu" pitchFamily="2" charset="0"/>
              </a:rPr>
              <a:t> </a:t>
            </a:r>
            <a:endParaRPr lang="tr-TR" sz="2400" dirty="0">
              <a:solidFill>
                <a:srgbClr val="FF0000"/>
              </a:solidFill>
              <a:latin typeface="Hand writing Mutlu" pitchFamily="2" charset="0"/>
            </a:endParaRPr>
          </a:p>
        </p:txBody>
      </p:sp>
      <p:sp>
        <p:nvSpPr>
          <p:cNvPr id="4" name="3 Metin kutusu"/>
          <p:cNvSpPr txBox="1"/>
          <p:nvPr/>
        </p:nvSpPr>
        <p:spPr>
          <a:xfrm>
            <a:off x="1475656" y="2780928"/>
            <a:ext cx="1296144" cy="1323439"/>
          </a:xfrm>
          <a:prstGeom prst="rect">
            <a:avLst/>
          </a:prstGeom>
          <a:noFill/>
        </p:spPr>
        <p:txBody>
          <a:bodyPr wrap="square" rtlCol="0">
            <a:spAutoFit/>
          </a:bodyPr>
          <a:lstStyle/>
          <a:p>
            <a:pPr algn="ctr"/>
            <a:r>
              <a:rPr lang="tr-TR" sz="4000" b="1" dirty="0" smtClean="0">
                <a:latin typeface="Batang" pitchFamily="18" charset="-127"/>
                <a:ea typeface="Batang" pitchFamily="18" charset="-127"/>
                <a:cs typeface="Arial" pitchFamily="34" charset="0"/>
              </a:rPr>
              <a:t>36</a:t>
            </a:r>
          </a:p>
          <a:p>
            <a:pPr algn="ctr"/>
            <a:r>
              <a:rPr lang="tr-TR" sz="4000" b="1" dirty="0" smtClean="0">
                <a:latin typeface="Batang" pitchFamily="18" charset="-127"/>
                <a:ea typeface="Batang" pitchFamily="18" charset="-127"/>
                <a:cs typeface="Arial" pitchFamily="34" charset="0"/>
              </a:rPr>
              <a:t>15</a:t>
            </a:r>
            <a:endParaRPr lang="tr-TR" sz="4000" b="1" dirty="0">
              <a:latin typeface="Batang" pitchFamily="18" charset="-127"/>
              <a:ea typeface="Batang" pitchFamily="18" charset="-127"/>
              <a:cs typeface="Arial" pitchFamily="34" charset="0"/>
            </a:endParaRPr>
          </a:p>
        </p:txBody>
      </p:sp>
      <p:cxnSp>
        <p:nvCxnSpPr>
          <p:cNvPr id="5" name="4 Düz Bağlayıcı"/>
          <p:cNvCxnSpPr/>
          <p:nvPr/>
        </p:nvCxnSpPr>
        <p:spPr>
          <a:xfrm>
            <a:off x="1115616" y="4149080"/>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5 Metin kutusu"/>
          <p:cNvSpPr txBox="1"/>
          <p:nvPr/>
        </p:nvSpPr>
        <p:spPr>
          <a:xfrm>
            <a:off x="1115616" y="3501008"/>
            <a:ext cx="504056" cy="707886"/>
          </a:xfrm>
          <a:prstGeom prst="rect">
            <a:avLst/>
          </a:prstGeom>
          <a:noFill/>
        </p:spPr>
        <p:txBody>
          <a:bodyPr wrap="square" rtlCol="0">
            <a:spAutoFit/>
          </a:bodyPr>
          <a:lstStyle/>
          <a:p>
            <a:pPr algn="ctr"/>
            <a:r>
              <a:rPr lang="tr-TR" sz="4000" dirty="0" smtClean="0"/>
              <a:t>+</a:t>
            </a:r>
            <a:endParaRPr lang="tr-TR" sz="4000" dirty="0"/>
          </a:p>
        </p:txBody>
      </p:sp>
      <p:sp>
        <p:nvSpPr>
          <p:cNvPr id="7" name="6 Oval"/>
          <p:cNvSpPr/>
          <p:nvPr/>
        </p:nvSpPr>
        <p:spPr>
          <a:xfrm>
            <a:off x="2123728" y="2852936"/>
            <a:ext cx="288032" cy="122413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Metin kutusu"/>
          <p:cNvSpPr txBox="1"/>
          <p:nvPr/>
        </p:nvSpPr>
        <p:spPr>
          <a:xfrm>
            <a:off x="2915816" y="3140968"/>
            <a:ext cx="792088" cy="707886"/>
          </a:xfrm>
          <a:prstGeom prst="rect">
            <a:avLst/>
          </a:prstGeom>
          <a:noFill/>
        </p:spPr>
        <p:txBody>
          <a:bodyPr wrap="square" rtlCol="0">
            <a:spAutoFit/>
          </a:bodyPr>
          <a:lstStyle/>
          <a:p>
            <a:r>
              <a:rPr lang="tr-TR" sz="4000" b="1" dirty="0" smtClean="0"/>
              <a:t>1</a:t>
            </a:r>
            <a:r>
              <a:rPr lang="tr-TR" sz="4000" b="1" dirty="0" smtClean="0">
                <a:solidFill>
                  <a:srgbClr val="FF0000"/>
                </a:solidFill>
              </a:rPr>
              <a:t>1</a:t>
            </a:r>
            <a:endParaRPr lang="tr-TR" sz="4000" b="1" dirty="0">
              <a:solidFill>
                <a:srgbClr val="FF0000"/>
              </a:solidFill>
            </a:endParaRPr>
          </a:p>
        </p:txBody>
      </p:sp>
      <p:cxnSp>
        <p:nvCxnSpPr>
          <p:cNvPr id="9" name="12 Eğri Bağlayıcı"/>
          <p:cNvCxnSpPr>
            <a:stCxn id="8" idx="2"/>
          </p:cNvCxnSpPr>
          <p:nvPr/>
        </p:nvCxnSpPr>
        <p:spPr>
          <a:xfrm rot="5400000">
            <a:off x="2639689" y="3764941"/>
            <a:ext cx="588258" cy="756084"/>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9 Metin kutusu"/>
          <p:cNvSpPr txBox="1"/>
          <p:nvPr/>
        </p:nvSpPr>
        <p:spPr>
          <a:xfrm>
            <a:off x="2123728" y="4221088"/>
            <a:ext cx="360040"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1</a:t>
            </a:r>
            <a:endParaRPr lang="tr-TR" sz="4000" b="1" dirty="0">
              <a:solidFill>
                <a:srgbClr val="FF0000"/>
              </a:solidFill>
              <a:latin typeface="Batang" pitchFamily="18" charset="-127"/>
              <a:ea typeface="Batang" pitchFamily="18" charset="-127"/>
            </a:endParaRPr>
          </a:p>
        </p:txBody>
      </p:sp>
      <p:cxnSp>
        <p:nvCxnSpPr>
          <p:cNvPr id="11" name="10 Eğri Bağlayıcı"/>
          <p:cNvCxnSpPr/>
          <p:nvPr/>
        </p:nvCxnSpPr>
        <p:spPr>
          <a:xfrm rot="10800000">
            <a:off x="2195736" y="2564904"/>
            <a:ext cx="936104" cy="720080"/>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11 Metin kutusu"/>
          <p:cNvSpPr txBox="1"/>
          <p:nvPr/>
        </p:nvSpPr>
        <p:spPr>
          <a:xfrm>
            <a:off x="1691680" y="2289066"/>
            <a:ext cx="504056"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1</a:t>
            </a:r>
            <a:endParaRPr lang="tr-TR" sz="4000" b="1" dirty="0">
              <a:solidFill>
                <a:srgbClr val="FF0000"/>
              </a:solidFill>
              <a:latin typeface="Batang" pitchFamily="18" charset="-127"/>
              <a:ea typeface="Batang" pitchFamily="18" charset="-127"/>
            </a:endParaRPr>
          </a:p>
        </p:txBody>
      </p:sp>
      <p:sp>
        <p:nvSpPr>
          <p:cNvPr id="13" name="12 Metin kutusu"/>
          <p:cNvSpPr txBox="1"/>
          <p:nvPr/>
        </p:nvSpPr>
        <p:spPr>
          <a:xfrm>
            <a:off x="1691680" y="4233282"/>
            <a:ext cx="288032" cy="707886"/>
          </a:xfrm>
          <a:prstGeom prst="rect">
            <a:avLst/>
          </a:prstGeom>
          <a:noFill/>
        </p:spPr>
        <p:txBody>
          <a:bodyPr wrap="square" rtlCol="0">
            <a:spAutoFit/>
          </a:bodyPr>
          <a:lstStyle/>
          <a:p>
            <a:r>
              <a:rPr lang="tr-TR" sz="4000" b="1" dirty="0" smtClean="0">
                <a:solidFill>
                  <a:srgbClr val="FF0000"/>
                </a:solidFill>
                <a:latin typeface="Batang" pitchFamily="18" charset="-127"/>
                <a:ea typeface="Batang" pitchFamily="18" charset="-127"/>
              </a:rPr>
              <a:t>5</a:t>
            </a:r>
            <a:endParaRPr lang="tr-TR" sz="4000" b="1" dirty="0">
              <a:solidFill>
                <a:srgbClr val="FF0000"/>
              </a:solidFill>
              <a:latin typeface="Batang" pitchFamily="18" charset="-127"/>
              <a:ea typeface="Batang" pitchFamily="18" charset="-127"/>
            </a:endParaRPr>
          </a:p>
        </p:txBody>
      </p:sp>
      <p:sp>
        <p:nvSpPr>
          <p:cNvPr id="14" name="13 Metin kutusu"/>
          <p:cNvSpPr txBox="1"/>
          <p:nvPr/>
        </p:nvSpPr>
        <p:spPr>
          <a:xfrm>
            <a:off x="323528" y="5085184"/>
            <a:ext cx="3816424" cy="461665"/>
          </a:xfrm>
          <a:prstGeom prst="rect">
            <a:avLst/>
          </a:prstGeom>
          <a:noFill/>
        </p:spPr>
        <p:txBody>
          <a:bodyPr wrap="square" rtlCol="0">
            <a:spAutoFit/>
          </a:bodyPr>
          <a:lstStyle/>
          <a:p>
            <a:r>
              <a:rPr lang="tr-TR" sz="2400" dirty="0" smtClean="0">
                <a:latin typeface="Hand writing Mutlu" pitchFamily="2" charset="0"/>
              </a:rPr>
              <a:t>Ablası 51 kilogramdır.</a:t>
            </a:r>
            <a:endParaRPr lang="tr-TR" sz="2400" dirty="0">
              <a:latin typeface="Hand writing Mutlu" pitchFamily="2" charset="0"/>
            </a:endParaRPr>
          </a:p>
        </p:txBody>
      </p:sp>
      <p:sp>
        <p:nvSpPr>
          <p:cNvPr id="15" name="14 Metin kutusu"/>
          <p:cNvSpPr txBox="1"/>
          <p:nvPr/>
        </p:nvSpPr>
        <p:spPr>
          <a:xfrm>
            <a:off x="5508104" y="2768734"/>
            <a:ext cx="1296144" cy="1323439"/>
          </a:xfrm>
          <a:prstGeom prst="rect">
            <a:avLst/>
          </a:prstGeom>
          <a:noFill/>
        </p:spPr>
        <p:txBody>
          <a:bodyPr wrap="square" rtlCol="0">
            <a:spAutoFit/>
          </a:bodyPr>
          <a:lstStyle/>
          <a:p>
            <a:pPr algn="ctr"/>
            <a:r>
              <a:rPr lang="tr-TR" sz="4000" b="1" dirty="0" smtClean="0">
                <a:latin typeface="Batang" pitchFamily="18" charset="-127"/>
                <a:ea typeface="Batang" pitchFamily="18" charset="-127"/>
                <a:cs typeface="Arial" pitchFamily="34" charset="0"/>
              </a:rPr>
              <a:t>51</a:t>
            </a:r>
          </a:p>
          <a:p>
            <a:pPr algn="ctr"/>
            <a:r>
              <a:rPr lang="tr-TR" sz="4000" b="1" dirty="0" smtClean="0">
                <a:latin typeface="Batang" pitchFamily="18" charset="-127"/>
                <a:ea typeface="Batang" pitchFamily="18" charset="-127"/>
                <a:cs typeface="Arial" pitchFamily="34" charset="0"/>
              </a:rPr>
              <a:t>36</a:t>
            </a:r>
            <a:endParaRPr lang="tr-TR" sz="4000" b="1" dirty="0">
              <a:latin typeface="Batang" pitchFamily="18" charset="-127"/>
              <a:ea typeface="Batang" pitchFamily="18" charset="-127"/>
              <a:cs typeface="Arial" pitchFamily="34" charset="0"/>
            </a:endParaRPr>
          </a:p>
        </p:txBody>
      </p:sp>
      <p:cxnSp>
        <p:nvCxnSpPr>
          <p:cNvPr id="16" name="15 Düz Bağlayıcı"/>
          <p:cNvCxnSpPr/>
          <p:nvPr/>
        </p:nvCxnSpPr>
        <p:spPr>
          <a:xfrm>
            <a:off x="5148064" y="4136886"/>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16 Metin kutusu"/>
          <p:cNvSpPr txBox="1"/>
          <p:nvPr/>
        </p:nvSpPr>
        <p:spPr>
          <a:xfrm>
            <a:off x="5148064" y="3488814"/>
            <a:ext cx="504056" cy="707886"/>
          </a:xfrm>
          <a:prstGeom prst="rect">
            <a:avLst/>
          </a:prstGeom>
          <a:noFill/>
        </p:spPr>
        <p:txBody>
          <a:bodyPr wrap="square" rtlCol="0">
            <a:spAutoFit/>
          </a:bodyPr>
          <a:lstStyle/>
          <a:p>
            <a:pPr algn="ctr"/>
            <a:r>
              <a:rPr lang="tr-TR" sz="4000" dirty="0" smtClean="0"/>
              <a:t>+</a:t>
            </a:r>
            <a:endParaRPr lang="tr-TR" sz="4000" dirty="0"/>
          </a:p>
        </p:txBody>
      </p:sp>
      <p:sp>
        <p:nvSpPr>
          <p:cNvPr id="21" name="20 Metin kutusu"/>
          <p:cNvSpPr txBox="1"/>
          <p:nvPr/>
        </p:nvSpPr>
        <p:spPr>
          <a:xfrm>
            <a:off x="6156176" y="4208894"/>
            <a:ext cx="360040"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7</a:t>
            </a:r>
            <a:endParaRPr lang="tr-TR" sz="4000" b="1" dirty="0">
              <a:solidFill>
                <a:srgbClr val="FF0000"/>
              </a:solidFill>
              <a:latin typeface="Batang" pitchFamily="18" charset="-127"/>
              <a:ea typeface="Batang" pitchFamily="18" charset="-127"/>
            </a:endParaRPr>
          </a:p>
        </p:txBody>
      </p:sp>
      <p:sp>
        <p:nvSpPr>
          <p:cNvPr id="24" name="23 Metin kutusu"/>
          <p:cNvSpPr txBox="1"/>
          <p:nvPr/>
        </p:nvSpPr>
        <p:spPr>
          <a:xfrm>
            <a:off x="5724128" y="4221088"/>
            <a:ext cx="288032" cy="707886"/>
          </a:xfrm>
          <a:prstGeom prst="rect">
            <a:avLst/>
          </a:prstGeom>
          <a:noFill/>
        </p:spPr>
        <p:txBody>
          <a:bodyPr wrap="square" rtlCol="0">
            <a:spAutoFit/>
          </a:bodyPr>
          <a:lstStyle/>
          <a:p>
            <a:r>
              <a:rPr lang="tr-TR" sz="4000" b="1" dirty="0" smtClean="0">
                <a:solidFill>
                  <a:srgbClr val="FF0000"/>
                </a:solidFill>
                <a:latin typeface="Batang" pitchFamily="18" charset="-127"/>
                <a:ea typeface="Batang" pitchFamily="18" charset="-127"/>
              </a:rPr>
              <a:t>8</a:t>
            </a:r>
            <a:endParaRPr lang="tr-TR" sz="4000" b="1" dirty="0">
              <a:solidFill>
                <a:srgbClr val="FF0000"/>
              </a:solidFill>
              <a:latin typeface="Batang" pitchFamily="18" charset="-127"/>
              <a:ea typeface="Batang" pitchFamily="18" charset="-127"/>
            </a:endParaRPr>
          </a:p>
        </p:txBody>
      </p:sp>
      <p:sp>
        <p:nvSpPr>
          <p:cNvPr id="25" name="24 Metin kutusu"/>
          <p:cNvSpPr txBox="1"/>
          <p:nvPr/>
        </p:nvSpPr>
        <p:spPr>
          <a:xfrm>
            <a:off x="6516216" y="4437112"/>
            <a:ext cx="2232248" cy="461665"/>
          </a:xfrm>
          <a:prstGeom prst="rect">
            <a:avLst/>
          </a:prstGeom>
          <a:noFill/>
        </p:spPr>
        <p:txBody>
          <a:bodyPr wrap="square" rtlCol="0">
            <a:spAutoFit/>
          </a:bodyPr>
          <a:lstStyle/>
          <a:p>
            <a:r>
              <a:rPr lang="tr-TR" sz="2400" dirty="0" smtClean="0">
                <a:latin typeface="Hand writing Mutlu" pitchFamily="2" charset="0"/>
              </a:rPr>
              <a:t>kilogramdır.</a:t>
            </a:r>
            <a:endParaRPr lang="tr-TR" sz="2400" dirty="0">
              <a:latin typeface="Hand writing Mutlu"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8"/>
                                        </p:tgtEl>
                                        <p:attrNameLst>
                                          <p:attrName>style.visibility</p:attrName>
                                        </p:attrNameLst>
                                      </p:cBhvr>
                                      <p:to>
                                        <p:strVal val="visible"/>
                                      </p:to>
                                    </p:set>
                                    <p:anim calcmode="discrete" valueType="clr">
                                      <p:cBhvr override="childStyle">
                                        <p:cTn id="25"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8"/>
                                        </p:tgtEl>
                                        <p:attrNameLst>
                                          <p:attrName>fillcolor</p:attrName>
                                        </p:attrNameLst>
                                      </p:cBhvr>
                                      <p:tavLst>
                                        <p:tav tm="0">
                                          <p:val>
                                            <p:clrVal>
                                              <a:schemeClr val="accent2"/>
                                            </p:clrVal>
                                          </p:val>
                                        </p:tav>
                                        <p:tav tm="50000">
                                          <p:val>
                                            <p:clrVal>
                                              <a:schemeClr val="hlink"/>
                                            </p:clrVal>
                                          </p:val>
                                        </p:tav>
                                      </p:tavLst>
                                    </p:anim>
                                    <p:set>
                                      <p:cBhvr>
                                        <p:cTn id="27" dur="80"/>
                                        <p:tgtEl>
                                          <p:spTgt spid="8"/>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5"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000"/>
                                        <p:tgtEl>
                                          <p:spTgt spid="10"/>
                                        </p:tgtEl>
                                      </p:cBhvr>
                                    </p:animEffect>
                                    <p:anim calcmode="lin" valueType="num">
                                      <p:cBhvr>
                                        <p:cTn id="38" dur="2000" fill="hold"/>
                                        <p:tgtEl>
                                          <p:spTgt spid="10"/>
                                        </p:tgtEl>
                                        <p:attrNameLst>
                                          <p:attrName>style.rotation</p:attrName>
                                        </p:attrNameLst>
                                      </p:cBhvr>
                                      <p:tavLst>
                                        <p:tav tm="0">
                                          <p:val>
                                            <p:fltVal val="720"/>
                                          </p:val>
                                        </p:tav>
                                        <p:tav tm="100000">
                                          <p:val>
                                            <p:fltVal val="0"/>
                                          </p:val>
                                        </p:tav>
                                      </p:tavLst>
                                    </p:anim>
                                    <p:anim calcmode="lin" valueType="num">
                                      <p:cBhvr>
                                        <p:cTn id="39" dur="2000" fill="hold"/>
                                        <p:tgtEl>
                                          <p:spTgt spid="10"/>
                                        </p:tgtEl>
                                        <p:attrNameLst>
                                          <p:attrName>ppt_h</p:attrName>
                                        </p:attrNameLst>
                                      </p:cBhvr>
                                      <p:tavLst>
                                        <p:tav tm="0">
                                          <p:val>
                                            <p:fltVal val="0"/>
                                          </p:val>
                                        </p:tav>
                                        <p:tav tm="100000">
                                          <p:val>
                                            <p:strVal val="#ppt_h"/>
                                          </p:val>
                                        </p:tav>
                                      </p:tavLst>
                                    </p:anim>
                                    <p:anim calcmode="lin" valueType="num">
                                      <p:cBhvr>
                                        <p:cTn id="40" dur="2000" fill="hold"/>
                                        <p:tgtEl>
                                          <p:spTgt spid="10"/>
                                        </p:tgtEl>
                                        <p:attrNameLst>
                                          <p:attrName>ppt_w</p:attrName>
                                        </p:attrNameLst>
                                      </p:cBhvr>
                                      <p:tavLst>
                                        <p:tav tm="0">
                                          <p:val>
                                            <p:fltVal val="0"/>
                                          </p:val>
                                        </p:tav>
                                        <p:tav tm="100000">
                                          <p:val>
                                            <p:strVal val="#ppt_w"/>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20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3" presetClass="entr" presetSubtype="16"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41" presetClass="entr" presetSubtype="0" fill="hold" grpId="0" nodeType="click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3"/>
                                        </p:tgtEl>
                                        <p:attrNameLst>
                                          <p:attrName>ppt_y</p:attrName>
                                        </p:attrNameLst>
                                      </p:cBhvr>
                                      <p:tavLst>
                                        <p:tav tm="0">
                                          <p:val>
                                            <p:strVal val="#ppt_y"/>
                                          </p:val>
                                        </p:tav>
                                        <p:tav tm="100000">
                                          <p:val>
                                            <p:strVal val="#ppt_y"/>
                                          </p:val>
                                        </p:tav>
                                      </p:tavLst>
                                    </p:anim>
                                    <p:anim calcmode="lin" valueType="num">
                                      <p:cBhvr>
                                        <p:cTn id="5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5" presetClass="entr" presetSubtype="10"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checkerboard(across)">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9"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dissolve">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down)">
                                      <p:cBhvr>
                                        <p:cTn id="75" dur="500"/>
                                        <p:tgtEl>
                                          <p:spTgt spid="17"/>
                                        </p:tgtEl>
                                      </p:cBhvr>
                                    </p:animEffect>
                                  </p:childTnLst>
                                </p:cTn>
                              </p:par>
                              <p:par>
                                <p:cTn id="76" presetID="22" presetClass="entr" presetSubtype="4" fill="hold"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00"/>
                                        <p:tgtEl>
                                          <p:spTgt spid="16"/>
                                        </p:tgtEl>
                                      </p:cBhvr>
                                    </p:animEffect>
                                  </p:childTnLst>
                                </p:cTn>
                              </p:par>
                            </p:childTnLst>
                          </p:cTn>
                        </p:par>
                      </p:childTnLst>
                    </p:cTn>
                  </p:par>
                  <p:par>
                    <p:cTn id="79" fill="hold">
                      <p:stCondLst>
                        <p:cond delay="indefinite"/>
                      </p:stCondLst>
                      <p:childTnLst>
                        <p:par>
                          <p:cTn id="80" fill="hold">
                            <p:stCondLst>
                              <p:cond delay="0"/>
                            </p:stCondLst>
                            <p:childTnLst>
                              <p:par>
                                <p:cTn id="81" presetID="35"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2000"/>
                                        <p:tgtEl>
                                          <p:spTgt spid="21"/>
                                        </p:tgtEl>
                                      </p:cBhvr>
                                    </p:animEffect>
                                    <p:anim calcmode="lin" valueType="num">
                                      <p:cBhvr>
                                        <p:cTn id="84" dur="2000" fill="hold"/>
                                        <p:tgtEl>
                                          <p:spTgt spid="21"/>
                                        </p:tgtEl>
                                        <p:attrNameLst>
                                          <p:attrName>style.rotation</p:attrName>
                                        </p:attrNameLst>
                                      </p:cBhvr>
                                      <p:tavLst>
                                        <p:tav tm="0">
                                          <p:val>
                                            <p:fltVal val="720"/>
                                          </p:val>
                                        </p:tav>
                                        <p:tav tm="100000">
                                          <p:val>
                                            <p:fltVal val="0"/>
                                          </p:val>
                                        </p:tav>
                                      </p:tavLst>
                                    </p:anim>
                                    <p:anim calcmode="lin" valueType="num">
                                      <p:cBhvr>
                                        <p:cTn id="85" dur="2000" fill="hold"/>
                                        <p:tgtEl>
                                          <p:spTgt spid="21"/>
                                        </p:tgtEl>
                                        <p:attrNameLst>
                                          <p:attrName>ppt_h</p:attrName>
                                        </p:attrNameLst>
                                      </p:cBhvr>
                                      <p:tavLst>
                                        <p:tav tm="0">
                                          <p:val>
                                            <p:fltVal val="0"/>
                                          </p:val>
                                        </p:tav>
                                        <p:tav tm="100000">
                                          <p:val>
                                            <p:strVal val="#ppt_h"/>
                                          </p:val>
                                        </p:tav>
                                      </p:tavLst>
                                    </p:anim>
                                    <p:anim calcmode="lin" valueType="num">
                                      <p:cBhvr>
                                        <p:cTn id="86" dur="2000" fill="hold"/>
                                        <p:tgtEl>
                                          <p:spTgt spid="21"/>
                                        </p:tgtEl>
                                        <p:attrNameLst>
                                          <p:attrName>ppt_w</p:attrName>
                                        </p:attrNameLst>
                                      </p:cBhvr>
                                      <p:tavLst>
                                        <p:tav tm="0">
                                          <p:val>
                                            <p:fltVal val="0"/>
                                          </p:val>
                                        </p:tav>
                                        <p:tav tm="100000">
                                          <p:val>
                                            <p:strVal val="#ppt_w"/>
                                          </p:val>
                                        </p:tav>
                                      </p:tavLst>
                                    </p:anim>
                                  </p:childTnLst>
                                </p:cTn>
                              </p:par>
                            </p:childTnLst>
                          </p:cTn>
                        </p:par>
                      </p:childTnLst>
                    </p:cTn>
                  </p:par>
                  <p:par>
                    <p:cTn id="87" fill="hold">
                      <p:stCondLst>
                        <p:cond delay="indefinite"/>
                      </p:stCondLst>
                      <p:childTnLst>
                        <p:par>
                          <p:cTn id="88" fill="hold">
                            <p:stCondLst>
                              <p:cond delay="0"/>
                            </p:stCondLst>
                            <p:childTnLst>
                              <p:par>
                                <p:cTn id="89" presetID="41" presetClass="entr" presetSubtype="0" fill="hold" grpId="0" nodeType="clickEffect">
                                  <p:stCondLst>
                                    <p:cond delay="0"/>
                                  </p:stCondLst>
                                  <p:iterate type="lt">
                                    <p:tmPct val="10000"/>
                                  </p:iterate>
                                  <p:childTnLst>
                                    <p:set>
                                      <p:cBhvr>
                                        <p:cTn id="90" dur="1" fill="hold">
                                          <p:stCondLst>
                                            <p:cond delay="0"/>
                                          </p:stCondLst>
                                        </p:cTn>
                                        <p:tgtEl>
                                          <p:spTgt spid="24"/>
                                        </p:tgtEl>
                                        <p:attrNameLst>
                                          <p:attrName>style.visibility</p:attrName>
                                        </p:attrNameLst>
                                      </p:cBhvr>
                                      <p:to>
                                        <p:strVal val="visible"/>
                                      </p:to>
                                    </p:set>
                                    <p:anim calcmode="lin" valueType="num">
                                      <p:cBhvr>
                                        <p:cTn id="91"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4"/>
                                        </p:tgtEl>
                                        <p:attrNameLst>
                                          <p:attrName>ppt_y</p:attrName>
                                        </p:attrNameLst>
                                      </p:cBhvr>
                                      <p:tavLst>
                                        <p:tav tm="0">
                                          <p:val>
                                            <p:strVal val="#ppt_y"/>
                                          </p:val>
                                        </p:tav>
                                        <p:tav tm="100000">
                                          <p:val>
                                            <p:strVal val="#ppt_y"/>
                                          </p:val>
                                        </p:tav>
                                      </p:tavLst>
                                    </p:anim>
                                    <p:anim calcmode="lin" valueType="num">
                                      <p:cBhvr>
                                        <p:cTn id="93"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24"/>
                                        </p:tgtEl>
                                      </p:cBhvr>
                                    </p:animEffect>
                                  </p:childTnLst>
                                </p:cTn>
                              </p:par>
                            </p:childTnLst>
                          </p:cTn>
                        </p:par>
                      </p:childTnLst>
                    </p:cTn>
                  </p:par>
                  <p:par>
                    <p:cTn id="96" fill="hold">
                      <p:stCondLst>
                        <p:cond delay="indefinite"/>
                      </p:stCondLst>
                      <p:childTnLst>
                        <p:par>
                          <p:cTn id="97" fill="hold">
                            <p:stCondLst>
                              <p:cond delay="0"/>
                            </p:stCondLst>
                            <p:childTnLst>
                              <p:par>
                                <p:cTn id="98" presetID="41" presetClass="entr" presetSubtype="0" fill="hold" grpId="0" nodeType="clickEffect">
                                  <p:stCondLst>
                                    <p:cond delay="0"/>
                                  </p:stCondLst>
                                  <p:iterate type="lt">
                                    <p:tmPct val="10000"/>
                                  </p:iterate>
                                  <p:childTnLst>
                                    <p:set>
                                      <p:cBhvr>
                                        <p:cTn id="99" dur="1" fill="hold">
                                          <p:stCondLst>
                                            <p:cond delay="0"/>
                                          </p:stCondLst>
                                        </p:cTn>
                                        <p:tgtEl>
                                          <p:spTgt spid="25"/>
                                        </p:tgtEl>
                                        <p:attrNameLst>
                                          <p:attrName>style.visibility</p:attrName>
                                        </p:attrNameLst>
                                      </p:cBhvr>
                                      <p:to>
                                        <p:strVal val="visible"/>
                                      </p:to>
                                    </p:set>
                                    <p:anim calcmode="lin" valueType="num">
                                      <p:cBhvr>
                                        <p:cTn id="100"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25"/>
                                        </p:tgtEl>
                                        <p:attrNameLst>
                                          <p:attrName>ppt_y</p:attrName>
                                        </p:attrNameLst>
                                      </p:cBhvr>
                                      <p:tavLst>
                                        <p:tav tm="0">
                                          <p:val>
                                            <p:strVal val="#ppt_y"/>
                                          </p:val>
                                        </p:tav>
                                        <p:tav tm="100000">
                                          <p:val>
                                            <p:strVal val="#ppt_y"/>
                                          </p:val>
                                        </p:tav>
                                      </p:tavLst>
                                    </p:anim>
                                    <p:anim calcmode="lin" valueType="num">
                                      <p:cBhvr>
                                        <p:cTn id="102"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animBg="1"/>
      <p:bldP spid="8" grpId="0"/>
      <p:bldP spid="10" grpId="0"/>
      <p:bldP spid="12" grpId="0"/>
      <p:bldP spid="13" grpId="0"/>
      <p:bldP spid="14" grpId="0"/>
      <p:bldP spid="15" grpId="0"/>
      <p:bldP spid="17" grpId="0"/>
      <p:bldP spid="21"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323528" y="404664"/>
            <a:ext cx="8496944" cy="2308324"/>
          </a:xfrm>
          <a:prstGeom prst="rect">
            <a:avLst/>
          </a:prstGeom>
          <a:noFill/>
        </p:spPr>
        <p:txBody>
          <a:bodyPr wrap="square" rtlCol="0">
            <a:spAutoFit/>
          </a:bodyPr>
          <a:lstStyle/>
          <a:p>
            <a:r>
              <a:rPr lang="tr-TR" sz="2400" dirty="0" smtClean="0">
                <a:solidFill>
                  <a:srgbClr val="FF0000"/>
                </a:solidFill>
                <a:latin typeface="Hand writing Mutlu" pitchFamily="2" charset="0"/>
              </a:rPr>
              <a:t>3. </a:t>
            </a:r>
            <a:r>
              <a:rPr lang="tr-TR" sz="2400" dirty="0" smtClean="0">
                <a:latin typeface="Hand writing Mutlu" pitchFamily="2" charset="0"/>
              </a:rPr>
              <a:t>Erkan’ın babası 79 kilogramdır. Erkan babasından</a:t>
            </a:r>
            <a:r>
              <a:rPr lang="tr-TR" sz="2400" dirty="0" smtClean="0">
                <a:solidFill>
                  <a:srgbClr val="FF0000"/>
                </a:solidFill>
                <a:latin typeface="Hand writing Mutlu" pitchFamily="2" charset="0"/>
              </a:rPr>
              <a:t> </a:t>
            </a:r>
            <a:r>
              <a:rPr lang="tr-TR" sz="2400" dirty="0" smtClean="0">
                <a:latin typeface="Hand writing Mutlu" pitchFamily="2" charset="0"/>
              </a:rPr>
              <a:t>35 kilogram daha hafiftir. Erkan’ın ağabeyi de Erkan’dan 17 kilogram daha ağırdır.</a:t>
            </a:r>
            <a:r>
              <a:rPr lang="tr-TR" sz="2400" dirty="0">
                <a:latin typeface="Hand writing Mutlu" pitchFamily="2" charset="0"/>
              </a:rPr>
              <a:t> </a:t>
            </a:r>
            <a:r>
              <a:rPr lang="tr-TR" sz="2400" dirty="0" smtClean="0">
                <a:latin typeface="Hand writing Mutlu" pitchFamily="2" charset="0"/>
              </a:rPr>
              <a:t>Erkan ve ağa- beyi kaçar kilogramdır?</a:t>
            </a:r>
          </a:p>
          <a:p>
            <a:endParaRPr lang="tr-TR" sz="2400" dirty="0">
              <a:latin typeface="Hand writing Mutlu" pitchFamily="2" charset="0"/>
            </a:endParaRPr>
          </a:p>
          <a:p>
            <a:r>
              <a:rPr lang="tr-TR" sz="2400" dirty="0" smtClean="0">
                <a:solidFill>
                  <a:srgbClr val="FF0000"/>
                </a:solidFill>
                <a:latin typeface="Hand writing Mutlu" pitchFamily="2" charset="0"/>
              </a:rPr>
              <a:t>Çözüm:</a:t>
            </a:r>
          </a:p>
        </p:txBody>
      </p:sp>
      <p:sp>
        <p:nvSpPr>
          <p:cNvPr id="3" name="2 Metin kutusu"/>
          <p:cNvSpPr txBox="1"/>
          <p:nvPr/>
        </p:nvSpPr>
        <p:spPr>
          <a:xfrm>
            <a:off x="1403648" y="3068960"/>
            <a:ext cx="1296144" cy="1323439"/>
          </a:xfrm>
          <a:prstGeom prst="rect">
            <a:avLst/>
          </a:prstGeom>
          <a:noFill/>
        </p:spPr>
        <p:txBody>
          <a:bodyPr wrap="square" rtlCol="0">
            <a:spAutoFit/>
          </a:bodyPr>
          <a:lstStyle/>
          <a:p>
            <a:pPr algn="ctr"/>
            <a:r>
              <a:rPr lang="tr-TR" sz="4000" b="1" dirty="0" smtClean="0">
                <a:latin typeface="Batang" pitchFamily="18" charset="-127"/>
                <a:ea typeface="Batang" pitchFamily="18" charset="-127"/>
                <a:cs typeface="Arial" pitchFamily="34" charset="0"/>
              </a:rPr>
              <a:t>79</a:t>
            </a:r>
          </a:p>
          <a:p>
            <a:pPr algn="ctr"/>
            <a:r>
              <a:rPr lang="tr-TR" sz="4000" b="1" dirty="0" smtClean="0">
                <a:latin typeface="Batang" pitchFamily="18" charset="-127"/>
                <a:ea typeface="Batang" pitchFamily="18" charset="-127"/>
                <a:cs typeface="Arial" pitchFamily="34" charset="0"/>
              </a:rPr>
              <a:t>35</a:t>
            </a:r>
            <a:endParaRPr lang="tr-TR" sz="4000" b="1" dirty="0">
              <a:latin typeface="Batang" pitchFamily="18" charset="-127"/>
              <a:ea typeface="Batang" pitchFamily="18" charset="-127"/>
              <a:cs typeface="Arial" pitchFamily="34" charset="0"/>
            </a:endParaRPr>
          </a:p>
        </p:txBody>
      </p:sp>
      <p:cxnSp>
        <p:nvCxnSpPr>
          <p:cNvPr id="4" name="3 Düz Bağlayıcı"/>
          <p:cNvCxnSpPr/>
          <p:nvPr/>
        </p:nvCxnSpPr>
        <p:spPr>
          <a:xfrm>
            <a:off x="1043608" y="4437112"/>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4 Metin kutusu"/>
          <p:cNvSpPr txBox="1"/>
          <p:nvPr/>
        </p:nvSpPr>
        <p:spPr>
          <a:xfrm>
            <a:off x="1043608" y="3501008"/>
            <a:ext cx="504056" cy="707886"/>
          </a:xfrm>
          <a:prstGeom prst="rect">
            <a:avLst/>
          </a:prstGeom>
          <a:noFill/>
        </p:spPr>
        <p:txBody>
          <a:bodyPr wrap="square" rtlCol="0">
            <a:spAutoFit/>
          </a:bodyPr>
          <a:lstStyle/>
          <a:p>
            <a:pPr algn="ctr"/>
            <a:r>
              <a:rPr lang="tr-TR" sz="4000" dirty="0" smtClean="0"/>
              <a:t>_</a:t>
            </a:r>
            <a:endParaRPr lang="tr-TR" sz="4000" dirty="0"/>
          </a:p>
        </p:txBody>
      </p:sp>
      <p:sp>
        <p:nvSpPr>
          <p:cNvPr id="9" name="8 Metin kutusu"/>
          <p:cNvSpPr txBox="1"/>
          <p:nvPr/>
        </p:nvSpPr>
        <p:spPr>
          <a:xfrm>
            <a:off x="2051720" y="4509120"/>
            <a:ext cx="360040" cy="707886"/>
          </a:xfrm>
          <a:prstGeom prst="rect">
            <a:avLst/>
          </a:prstGeom>
          <a:noFill/>
        </p:spPr>
        <p:txBody>
          <a:bodyPr wrap="square" rtlCol="0">
            <a:spAutoFit/>
          </a:bodyPr>
          <a:lstStyle/>
          <a:p>
            <a:pPr algn="ctr"/>
            <a:r>
              <a:rPr lang="tr-TR" sz="4000" b="1" dirty="0">
                <a:solidFill>
                  <a:srgbClr val="FF0000"/>
                </a:solidFill>
                <a:latin typeface="Batang" pitchFamily="18" charset="-127"/>
                <a:ea typeface="Batang" pitchFamily="18" charset="-127"/>
              </a:rPr>
              <a:t>4</a:t>
            </a:r>
          </a:p>
        </p:txBody>
      </p:sp>
      <p:sp>
        <p:nvSpPr>
          <p:cNvPr id="12" name="11 Metin kutusu"/>
          <p:cNvSpPr txBox="1"/>
          <p:nvPr/>
        </p:nvSpPr>
        <p:spPr>
          <a:xfrm>
            <a:off x="1619672" y="4521314"/>
            <a:ext cx="288032" cy="707886"/>
          </a:xfrm>
          <a:prstGeom prst="rect">
            <a:avLst/>
          </a:prstGeom>
          <a:noFill/>
        </p:spPr>
        <p:txBody>
          <a:bodyPr wrap="square" rtlCol="0">
            <a:spAutoFit/>
          </a:bodyPr>
          <a:lstStyle/>
          <a:p>
            <a:r>
              <a:rPr lang="tr-TR" sz="4000" b="1" dirty="0" smtClean="0">
                <a:solidFill>
                  <a:srgbClr val="FF0000"/>
                </a:solidFill>
                <a:latin typeface="Batang" pitchFamily="18" charset="-127"/>
                <a:ea typeface="Batang" pitchFamily="18" charset="-127"/>
              </a:rPr>
              <a:t>4</a:t>
            </a:r>
            <a:endParaRPr lang="tr-TR" sz="4000" b="1" dirty="0">
              <a:solidFill>
                <a:srgbClr val="FF0000"/>
              </a:solidFill>
              <a:latin typeface="Batang" pitchFamily="18" charset="-127"/>
              <a:ea typeface="Batang" pitchFamily="18" charset="-127"/>
            </a:endParaRPr>
          </a:p>
        </p:txBody>
      </p:sp>
      <p:sp>
        <p:nvSpPr>
          <p:cNvPr id="13" name="12 Metin kutusu"/>
          <p:cNvSpPr txBox="1"/>
          <p:nvPr/>
        </p:nvSpPr>
        <p:spPr>
          <a:xfrm>
            <a:off x="251520" y="5229200"/>
            <a:ext cx="3816424" cy="461665"/>
          </a:xfrm>
          <a:prstGeom prst="rect">
            <a:avLst/>
          </a:prstGeom>
          <a:noFill/>
        </p:spPr>
        <p:txBody>
          <a:bodyPr wrap="square" rtlCol="0">
            <a:spAutoFit/>
          </a:bodyPr>
          <a:lstStyle/>
          <a:p>
            <a:r>
              <a:rPr lang="tr-TR" sz="2400" dirty="0" smtClean="0">
                <a:latin typeface="Hand writing Mutlu" pitchFamily="2" charset="0"/>
              </a:rPr>
              <a:t>Erkan 44 kilogramdır.</a:t>
            </a:r>
            <a:endParaRPr lang="tr-TR" sz="2400" dirty="0">
              <a:latin typeface="Hand writing Mutlu" pitchFamily="2" charset="0"/>
            </a:endParaRPr>
          </a:p>
        </p:txBody>
      </p:sp>
      <p:sp>
        <p:nvSpPr>
          <p:cNvPr id="14" name="13 Metin kutusu"/>
          <p:cNvSpPr txBox="1"/>
          <p:nvPr/>
        </p:nvSpPr>
        <p:spPr>
          <a:xfrm>
            <a:off x="5076056" y="3056766"/>
            <a:ext cx="1296144" cy="1323439"/>
          </a:xfrm>
          <a:prstGeom prst="rect">
            <a:avLst/>
          </a:prstGeom>
          <a:noFill/>
        </p:spPr>
        <p:txBody>
          <a:bodyPr wrap="square" rtlCol="0">
            <a:spAutoFit/>
          </a:bodyPr>
          <a:lstStyle/>
          <a:p>
            <a:pPr algn="ctr"/>
            <a:r>
              <a:rPr lang="tr-TR" sz="4000" b="1" dirty="0" smtClean="0">
                <a:latin typeface="Batang" pitchFamily="18" charset="-127"/>
                <a:ea typeface="Batang" pitchFamily="18" charset="-127"/>
                <a:cs typeface="Arial" pitchFamily="34" charset="0"/>
              </a:rPr>
              <a:t>44</a:t>
            </a:r>
          </a:p>
          <a:p>
            <a:pPr algn="ctr"/>
            <a:r>
              <a:rPr lang="tr-TR" sz="4000" b="1" dirty="0" smtClean="0">
                <a:latin typeface="Batang" pitchFamily="18" charset="-127"/>
                <a:ea typeface="Batang" pitchFamily="18" charset="-127"/>
                <a:cs typeface="Arial" pitchFamily="34" charset="0"/>
              </a:rPr>
              <a:t>17</a:t>
            </a:r>
            <a:endParaRPr lang="tr-TR" sz="4000" b="1" dirty="0">
              <a:latin typeface="Batang" pitchFamily="18" charset="-127"/>
              <a:ea typeface="Batang" pitchFamily="18" charset="-127"/>
              <a:cs typeface="Arial" pitchFamily="34" charset="0"/>
            </a:endParaRPr>
          </a:p>
        </p:txBody>
      </p:sp>
      <p:cxnSp>
        <p:nvCxnSpPr>
          <p:cNvPr id="15" name="14 Düz Bağlayıcı"/>
          <p:cNvCxnSpPr/>
          <p:nvPr/>
        </p:nvCxnSpPr>
        <p:spPr>
          <a:xfrm>
            <a:off x="4716016" y="4424918"/>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15 Metin kutusu"/>
          <p:cNvSpPr txBox="1"/>
          <p:nvPr/>
        </p:nvSpPr>
        <p:spPr>
          <a:xfrm>
            <a:off x="4716016" y="3776846"/>
            <a:ext cx="504056" cy="707886"/>
          </a:xfrm>
          <a:prstGeom prst="rect">
            <a:avLst/>
          </a:prstGeom>
          <a:noFill/>
        </p:spPr>
        <p:txBody>
          <a:bodyPr wrap="square" rtlCol="0">
            <a:spAutoFit/>
          </a:bodyPr>
          <a:lstStyle/>
          <a:p>
            <a:pPr algn="ctr"/>
            <a:r>
              <a:rPr lang="tr-TR" sz="4000" dirty="0" smtClean="0"/>
              <a:t>+</a:t>
            </a:r>
            <a:endParaRPr lang="tr-TR" sz="4000" dirty="0"/>
          </a:p>
        </p:txBody>
      </p:sp>
      <p:sp>
        <p:nvSpPr>
          <p:cNvPr id="17" name="16 Oval"/>
          <p:cNvSpPr/>
          <p:nvPr/>
        </p:nvSpPr>
        <p:spPr>
          <a:xfrm>
            <a:off x="5724128" y="3128774"/>
            <a:ext cx="288032" cy="122413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17 Metin kutusu"/>
          <p:cNvSpPr txBox="1"/>
          <p:nvPr/>
        </p:nvSpPr>
        <p:spPr>
          <a:xfrm>
            <a:off x="6516216" y="3416806"/>
            <a:ext cx="792088" cy="707886"/>
          </a:xfrm>
          <a:prstGeom prst="rect">
            <a:avLst/>
          </a:prstGeom>
          <a:noFill/>
        </p:spPr>
        <p:txBody>
          <a:bodyPr wrap="square" rtlCol="0">
            <a:spAutoFit/>
          </a:bodyPr>
          <a:lstStyle/>
          <a:p>
            <a:r>
              <a:rPr lang="tr-TR" sz="4000" b="1" dirty="0" smtClean="0"/>
              <a:t>1</a:t>
            </a:r>
            <a:r>
              <a:rPr lang="tr-TR" sz="4000" b="1" dirty="0" smtClean="0">
                <a:solidFill>
                  <a:srgbClr val="FF0000"/>
                </a:solidFill>
              </a:rPr>
              <a:t>1</a:t>
            </a:r>
            <a:endParaRPr lang="tr-TR" sz="4000" b="1" dirty="0">
              <a:solidFill>
                <a:srgbClr val="FF0000"/>
              </a:solidFill>
            </a:endParaRPr>
          </a:p>
        </p:txBody>
      </p:sp>
      <p:cxnSp>
        <p:nvCxnSpPr>
          <p:cNvPr id="19" name="12 Eğri Bağlayıcı"/>
          <p:cNvCxnSpPr/>
          <p:nvPr/>
        </p:nvCxnSpPr>
        <p:spPr>
          <a:xfrm rot="10800000" flipV="1">
            <a:off x="6156176" y="3992870"/>
            <a:ext cx="864096" cy="720080"/>
          </a:xfrm>
          <a:prstGeom prst="curvedConnector3">
            <a:avLst>
              <a:gd name="adj1" fmla="val 26153"/>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19 Metin kutusu"/>
          <p:cNvSpPr txBox="1"/>
          <p:nvPr/>
        </p:nvSpPr>
        <p:spPr>
          <a:xfrm>
            <a:off x="5724128" y="4496926"/>
            <a:ext cx="360040"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1</a:t>
            </a:r>
            <a:endParaRPr lang="tr-TR" sz="4000" b="1" dirty="0">
              <a:solidFill>
                <a:srgbClr val="FF0000"/>
              </a:solidFill>
              <a:latin typeface="Batang" pitchFamily="18" charset="-127"/>
              <a:ea typeface="Batang" pitchFamily="18" charset="-127"/>
            </a:endParaRPr>
          </a:p>
        </p:txBody>
      </p:sp>
      <p:cxnSp>
        <p:nvCxnSpPr>
          <p:cNvPr id="21" name="20 Eğri Bağlayıcı"/>
          <p:cNvCxnSpPr/>
          <p:nvPr/>
        </p:nvCxnSpPr>
        <p:spPr>
          <a:xfrm rot="10800000">
            <a:off x="5796136" y="2840742"/>
            <a:ext cx="792088" cy="720080"/>
          </a:xfrm>
          <a:prstGeom prst="curvedConnector3">
            <a:avLst>
              <a:gd name="adj1" fmla="val 27237"/>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21 Metin kutusu"/>
          <p:cNvSpPr txBox="1"/>
          <p:nvPr/>
        </p:nvSpPr>
        <p:spPr>
          <a:xfrm>
            <a:off x="5292080" y="2564904"/>
            <a:ext cx="504056"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1</a:t>
            </a:r>
            <a:endParaRPr lang="tr-TR" sz="4000" b="1" dirty="0">
              <a:solidFill>
                <a:srgbClr val="FF0000"/>
              </a:solidFill>
              <a:latin typeface="Batang" pitchFamily="18" charset="-127"/>
              <a:ea typeface="Batang" pitchFamily="18" charset="-127"/>
            </a:endParaRPr>
          </a:p>
        </p:txBody>
      </p:sp>
      <p:sp>
        <p:nvSpPr>
          <p:cNvPr id="23" name="22 Metin kutusu"/>
          <p:cNvSpPr txBox="1"/>
          <p:nvPr/>
        </p:nvSpPr>
        <p:spPr>
          <a:xfrm>
            <a:off x="5292080" y="4509120"/>
            <a:ext cx="288032" cy="707886"/>
          </a:xfrm>
          <a:prstGeom prst="rect">
            <a:avLst/>
          </a:prstGeom>
          <a:noFill/>
        </p:spPr>
        <p:txBody>
          <a:bodyPr wrap="square" rtlCol="0">
            <a:spAutoFit/>
          </a:bodyPr>
          <a:lstStyle/>
          <a:p>
            <a:r>
              <a:rPr lang="tr-TR" sz="4000" b="1" dirty="0" smtClean="0">
                <a:solidFill>
                  <a:srgbClr val="FF0000"/>
                </a:solidFill>
                <a:latin typeface="Batang" pitchFamily="18" charset="-127"/>
                <a:ea typeface="Batang" pitchFamily="18" charset="-127"/>
              </a:rPr>
              <a:t>6</a:t>
            </a:r>
            <a:endParaRPr lang="tr-TR" sz="4000" b="1" dirty="0">
              <a:solidFill>
                <a:srgbClr val="FF0000"/>
              </a:solidFill>
              <a:latin typeface="Batang" pitchFamily="18" charset="-127"/>
              <a:ea typeface="Batang" pitchFamily="18" charset="-127"/>
            </a:endParaRPr>
          </a:p>
        </p:txBody>
      </p:sp>
      <p:sp>
        <p:nvSpPr>
          <p:cNvPr id="28" name="27 Metin kutusu"/>
          <p:cNvSpPr txBox="1"/>
          <p:nvPr/>
        </p:nvSpPr>
        <p:spPr>
          <a:xfrm>
            <a:off x="4355976" y="5229200"/>
            <a:ext cx="4248472" cy="461665"/>
          </a:xfrm>
          <a:prstGeom prst="rect">
            <a:avLst/>
          </a:prstGeom>
          <a:noFill/>
        </p:spPr>
        <p:txBody>
          <a:bodyPr wrap="square" rtlCol="0">
            <a:spAutoFit/>
          </a:bodyPr>
          <a:lstStyle/>
          <a:p>
            <a:r>
              <a:rPr lang="tr-TR" sz="2400" dirty="0" smtClean="0">
                <a:latin typeface="Hand writing Mutlu" pitchFamily="2" charset="0"/>
              </a:rPr>
              <a:t>Ağabeyi 61 kilogramdır.</a:t>
            </a:r>
            <a:endParaRPr lang="tr-TR" sz="2400" dirty="0">
              <a:latin typeface="Hand writing Mutlu"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2000"/>
                                        <p:tgtEl>
                                          <p:spTgt spid="9"/>
                                        </p:tgtEl>
                                      </p:cBhvr>
                                    </p:animEffect>
                                    <p:anim calcmode="lin" valueType="num">
                                      <p:cBhvr>
                                        <p:cTn id="21" dur="2000" fill="hold"/>
                                        <p:tgtEl>
                                          <p:spTgt spid="9"/>
                                        </p:tgtEl>
                                        <p:attrNameLst>
                                          <p:attrName>style.rotation</p:attrName>
                                        </p:attrNameLst>
                                      </p:cBhvr>
                                      <p:tavLst>
                                        <p:tav tm="0">
                                          <p:val>
                                            <p:fltVal val="720"/>
                                          </p:val>
                                        </p:tav>
                                        <p:tav tm="100000">
                                          <p:val>
                                            <p:fltVal val="0"/>
                                          </p:val>
                                        </p:tav>
                                      </p:tavLst>
                                    </p:anim>
                                    <p:anim calcmode="lin" valueType="num">
                                      <p:cBhvr>
                                        <p:cTn id="22" dur="2000" fill="hold"/>
                                        <p:tgtEl>
                                          <p:spTgt spid="9"/>
                                        </p:tgtEl>
                                        <p:attrNameLst>
                                          <p:attrName>ppt_h</p:attrName>
                                        </p:attrNameLst>
                                      </p:cBhvr>
                                      <p:tavLst>
                                        <p:tav tm="0">
                                          <p:val>
                                            <p:fltVal val="0"/>
                                          </p:val>
                                        </p:tav>
                                        <p:tav tm="100000">
                                          <p:val>
                                            <p:strVal val="#ppt_h"/>
                                          </p:val>
                                        </p:tav>
                                      </p:tavLst>
                                    </p:anim>
                                    <p:anim calcmode="lin" valueType="num">
                                      <p:cBhvr>
                                        <p:cTn id="23" dur="2000" fill="hold"/>
                                        <p:tgtEl>
                                          <p:spTgt spid="9"/>
                                        </p:tgtEl>
                                        <p:attrNameLst>
                                          <p:attrName>ppt_w</p:attrName>
                                        </p:attrNameLst>
                                      </p:cBhvr>
                                      <p:tavLst>
                                        <p:tav tm="0">
                                          <p:val>
                                            <p:fltVal val="0"/>
                                          </p:val>
                                        </p:tav>
                                        <p:tav tm="100000">
                                          <p:val>
                                            <p:strVal val="#ppt_w"/>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2"/>
                                        </p:tgtEl>
                                        <p:attrNameLst>
                                          <p:attrName>ppt_y</p:attrName>
                                        </p:attrNameLst>
                                      </p:cBhvr>
                                      <p:tavLst>
                                        <p:tav tm="0">
                                          <p:val>
                                            <p:strVal val="#ppt_y"/>
                                          </p:val>
                                        </p:tav>
                                        <p:tav tm="100000">
                                          <p:val>
                                            <p:strVal val="#ppt_y"/>
                                          </p:val>
                                        </p:tav>
                                      </p:tavLst>
                                    </p:anim>
                                    <p:anim calcmode="lin" valueType="num">
                                      <p:cBhvr>
                                        <p:cTn id="30"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9" presetClass="entr" presetSubtype="0" accel="10000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13"/>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13"/>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dissolve">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00"/>
                                        <p:tgtEl>
                                          <p:spTgt spid="16"/>
                                        </p:tgtEl>
                                      </p:cBhvr>
                                    </p:animEffect>
                                  </p:childTnLst>
                                </p:cTn>
                              </p:par>
                              <p:par>
                                <p:cTn id="51" presetID="22" presetClass="entr" presetSubtype="4"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down)">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20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18"/>
                                        </p:tgtEl>
                                        <p:attrNameLst>
                                          <p:attrName>style.visibility</p:attrName>
                                        </p:attrNameLst>
                                      </p:cBhvr>
                                      <p:to>
                                        <p:strVal val="visible"/>
                                      </p:to>
                                    </p:set>
                                    <p:anim calcmode="discrete" valueType="clr">
                                      <p:cBhvr override="childStyle">
                                        <p:cTn id="63"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18"/>
                                        </p:tgtEl>
                                        <p:attrNameLst>
                                          <p:attrName>fillcolor</p:attrName>
                                        </p:attrNameLst>
                                      </p:cBhvr>
                                      <p:tavLst>
                                        <p:tav tm="0">
                                          <p:val>
                                            <p:clrVal>
                                              <a:schemeClr val="accent2"/>
                                            </p:clrVal>
                                          </p:val>
                                        </p:tav>
                                        <p:tav tm="50000">
                                          <p:val>
                                            <p:clrVal>
                                              <a:schemeClr val="hlink"/>
                                            </p:clrVal>
                                          </p:val>
                                        </p:tav>
                                      </p:tavLst>
                                    </p:anim>
                                    <p:set>
                                      <p:cBhvr>
                                        <p:cTn id="65" dur="80"/>
                                        <p:tgtEl>
                                          <p:spTgt spid="18"/>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2000"/>
                                        <p:tgtEl>
                                          <p:spTgt spid="19"/>
                                        </p:tgtEl>
                                      </p:cBhvr>
                                    </p:animEffect>
                                  </p:childTnLst>
                                </p:cTn>
                              </p:par>
                            </p:childTnLst>
                          </p:cTn>
                        </p:par>
                      </p:childTnLst>
                    </p:cTn>
                  </p:par>
                  <p:par>
                    <p:cTn id="71" fill="hold">
                      <p:stCondLst>
                        <p:cond delay="indefinite"/>
                      </p:stCondLst>
                      <p:childTnLst>
                        <p:par>
                          <p:cTn id="72" fill="hold">
                            <p:stCondLst>
                              <p:cond delay="0"/>
                            </p:stCondLst>
                            <p:childTnLst>
                              <p:par>
                                <p:cTn id="73" presetID="35" presetClass="entr" presetSubtype="0"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2000"/>
                                        <p:tgtEl>
                                          <p:spTgt spid="20"/>
                                        </p:tgtEl>
                                      </p:cBhvr>
                                    </p:animEffect>
                                    <p:anim calcmode="lin" valueType="num">
                                      <p:cBhvr>
                                        <p:cTn id="76" dur="2000" fill="hold"/>
                                        <p:tgtEl>
                                          <p:spTgt spid="20"/>
                                        </p:tgtEl>
                                        <p:attrNameLst>
                                          <p:attrName>style.rotation</p:attrName>
                                        </p:attrNameLst>
                                      </p:cBhvr>
                                      <p:tavLst>
                                        <p:tav tm="0">
                                          <p:val>
                                            <p:fltVal val="720"/>
                                          </p:val>
                                        </p:tav>
                                        <p:tav tm="100000">
                                          <p:val>
                                            <p:fltVal val="0"/>
                                          </p:val>
                                        </p:tav>
                                      </p:tavLst>
                                    </p:anim>
                                    <p:anim calcmode="lin" valueType="num">
                                      <p:cBhvr>
                                        <p:cTn id="77" dur="2000" fill="hold"/>
                                        <p:tgtEl>
                                          <p:spTgt spid="20"/>
                                        </p:tgtEl>
                                        <p:attrNameLst>
                                          <p:attrName>ppt_h</p:attrName>
                                        </p:attrNameLst>
                                      </p:cBhvr>
                                      <p:tavLst>
                                        <p:tav tm="0">
                                          <p:val>
                                            <p:fltVal val="0"/>
                                          </p:val>
                                        </p:tav>
                                        <p:tav tm="100000">
                                          <p:val>
                                            <p:strVal val="#ppt_h"/>
                                          </p:val>
                                        </p:tav>
                                      </p:tavLst>
                                    </p:anim>
                                    <p:anim calcmode="lin" valueType="num">
                                      <p:cBhvr>
                                        <p:cTn id="78" dur="2000" fill="hold"/>
                                        <p:tgtEl>
                                          <p:spTgt spid="20"/>
                                        </p:tgtEl>
                                        <p:attrNameLst>
                                          <p:attrName>ppt_w</p:attrName>
                                        </p:attrNameLst>
                                      </p:cBhvr>
                                      <p:tavLst>
                                        <p:tav tm="0">
                                          <p:val>
                                            <p:fltVal val="0"/>
                                          </p:val>
                                        </p:tav>
                                        <p:tav tm="100000">
                                          <p:val>
                                            <p:strVal val="#ppt_w"/>
                                          </p:val>
                                        </p:tav>
                                      </p:tavLst>
                                    </p:anim>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20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23" presetClass="entr" presetSubtype="16" fill="hold" grpId="0" nodeType="click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p:cTn id="88" dur="500" fill="hold"/>
                                        <p:tgtEl>
                                          <p:spTgt spid="22"/>
                                        </p:tgtEl>
                                        <p:attrNameLst>
                                          <p:attrName>ppt_w</p:attrName>
                                        </p:attrNameLst>
                                      </p:cBhvr>
                                      <p:tavLst>
                                        <p:tav tm="0">
                                          <p:val>
                                            <p:fltVal val="0"/>
                                          </p:val>
                                        </p:tav>
                                        <p:tav tm="100000">
                                          <p:val>
                                            <p:strVal val="#ppt_w"/>
                                          </p:val>
                                        </p:tav>
                                      </p:tavLst>
                                    </p:anim>
                                    <p:anim calcmode="lin" valueType="num">
                                      <p:cBhvr>
                                        <p:cTn id="89"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41" presetClass="entr" presetSubtype="0" fill="hold" grpId="0" nodeType="clickEffect">
                                  <p:stCondLst>
                                    <p:cond delay="0"/>
                                  </p:stCondLst>
                                  <p:iterate type="lt">
                                    <p:tmPct val="10000"/>
                                  </p:iterate>
                                  <p:childTnLst>
                                    <p:set>
                                      <p:cBhvr>
                                        <p:cTn id="93" dur="1" fill="hold">
                                          <p:stCondLst>
                                            <p:cond delay="0"/>
                                          </p:stCondLst>
                                        </p:cTn>
                                        <p:tgtEl>
                                          <p:spTgt spid="23"/>
                                        </p:tgtEl>
                                        <p:attrNameLst>
                                          <p:attrName>style.visibility</p:attrName>
                                        </p:attrNameLst>
                                      </p:cBhvr>
                                      <p:to>
                                        <p:strVal val="visible"/>
                                      </p:to>
                                    </p:set>
                                    <p:anim calcmode="lin" valueType="num">
                                      <p:cBhvr>
                                        <p:cTn id="9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23"/>
                                        </p:tgtEl>
                                        <p:attrNameLst>
                                          <p:attrName>ppt_y</p:attrName>
                                        </p:attrNameLst>
                                      </p:cBhvr>
                                      <p:tavLst>
                                        <p:tav tm="0">
                                          <p:val>
                                            <p:strVal val="#ppt_y"/>
                                          </p:val>
                                        </p:tav>
                                        <p:tav tm="100000">
                                          <p:val>
                                            <p:strVal val="#ppt_y"/>
                                          </p:val>
                                        </p:tav>
                                      </p:tavLst>
                                    </p:anim>
                                    <p:anim calcmode="lin" valueType="num">
                                      <p:cBhvr>
                                        <p:cTn id="9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23"/>
                                        </p:tgtEl>
                                      </p:cBhvr>
                                    </p:animEffect>
                                  </p:childTnLst>
                                </p:cTn>
                              </p:par>
                            </p:childTnLst>
                          </p:cTn>
                        </p:par>
                      </p:childTnLst>
                    </p:cTn>
                  </p:par>
                  <p:par>
                    <p:cTn id="99" fill="hold">
                      <p:stCondLst>
                        <p:cond delay="indefinite"/>
                      </p:stCondLst>
                      <p:childTnLst>
                        <p:par>
                          <p:cTn id="100" fill="hold">
                            <p:stCondLst>
                              <p:cond delay="0"/>
                            </p:stCondLst>
                            <p:childTnLst>
                              <p:par>
                                <p:cTn id="101" presetID="56" presetClass="entr" presetSubtype="0" fill="hold" grpId="0" nodeType="clickEffect">
                                  <p:stCondLst>
                                    <p:cond delay="0"/>
                                  </p:stCondLst>
                                  <p:iterate type="lt">
                                    <p:tmPct val="10000"/>
                                  </p:iterate>
                                  <p:childTnLst>
                                    <p:set>
                                      <p:cBhvr>
                                        <p:cTn id="102" dur="1" fill="hold">
                                          <p:stCondLst>
                                            <p:cond delay="0"/>
                                          </p:stCondLst>
                                        </p:cTn>
                                        <p:tgtEl>
                                          <p:spTgt spid="28"/>
                                        </p:tgtEl>
                                        <p:attrNameLst>
                                          <p:attrName>style.visibility</p:attrName>
                                        </p:attrNameLst>
                                      </p:cBhvr>
                                      <p:to>
                                        <p:strVal val="visible"/>
                                      </p:to>
                                    </p:set>
                                    <p:anim by="(-#ppt_w*2)" calcmode="lin" valueType="num">
                                      <p:cBhvr rctx="PPT">
                                        <p:cTn id="103" dur="500" autoRev="1" fill="hold">
                                          <p:stCondLst>
                                            <p:cond delay="0"/>
                                          </p:stCondLst>
                                        </p:cTn>
                                        <p:tgtEl>
                                          <p:spTgt spid="28"/>
                                        </p:tgtEl>
                                        <p:attrNameLst>
                                          <p:attrName>ppt_w</p:attrName>
                                        </p:attrNameLst>
                                      </p:cBhvr>
                                    </p:anim>
                                    <p:anim by="(#ppt_w*0.50)" calcmode="lin" valueType="num">
                                      <p:cBhvr>
                                        <p:cTn id="104" dur="500" decel="50000" autoRev="1" fill="hold">
                                          <p:stCondLst>
                                            <p:cond delay="0"/>
                                          </p:stCondLst>
                                        </p:cTn>
                                        <p:tgtEl>
                                          <p:spTgt spid="28"/>
                                        </p:tgtEl>
                                        <p:attrNameLst>
                                          <p:attrName>ppt_x</p:attrName>
                                        </p:attrNameLst>
                                      </p:cBhvr>
                                    </p:anim>
                                    <p:anim from="(-#ppt_h/2)" to="(#ppt_y)" calcmode="lin" valueType="num">
                                      <p:cBhvr>
                                        <p:cTn id="105" dur="1000" fill="hold">
                                          <p:stCondLst>
                                            <p:cond delay="0"/>
                                          </p:stCondLst>
                                        </p:cTn>
                                        <p:tgtEl>
                                          <p:spTgt spid="28"/>
                                        </p:tgtEl>
                                        <p:attrNameLst>
                                          <p:attrName>ppt_y</p:attrName>
                                        </p:attrNameLst>
                                      </p:cBhvr>
                                    </p:anim>
                                    <p:animRot by="21600000">
                                      <p:cBhvr>
                                        <p:cTn id="106" dur="1000"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9" grpId="0"/>
      <p:bldP spid="12" grpId="0"/>
      <p:bldP spid="13" grpId="0"/>
      <p:bldP spid="14" grpId="0"/>
      <p:bldP spid="16" grpId="0"/>
      <p:bldP spid="17" grpId="0" animBg="1"/>
      <p:bldP spid="18" grpId="0"/>
      <p:bldP spid="20" grpId="0"/>
      <p:bldP spid="22" grpId="0"/>
      <p:bldP spid="23"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16024" y="260648"/>
            <a:ext cx="8892480" cy="2308324"/>
          </a:xfrm>
          <a:prstGeom prst="rect">
            <a:avLst/>
          </a:prstGeom>
          <a:noFill/>
        </p:spPr>
        <p:txBody>
          <a:bodyPr wrap="square" rtlCol="0">
            <a:spAutoFit/>
          </a:bodyPr>
          <a:lstStyle/>
          <a:p>
            <a:r>
              <a:rPr lang="tr-TR" sz="2400" dirty="0" smtClean="0">
                <a:solidFill>
                  <a:srgbClr val="FF0000"/>
                </a:solidFill>
                <a:latin typeface="Hand writing Mutlu" pitchFamily="2" charset="0"/>
              </a:rPr>
              <a:t>4. </a:t>
            </a:r>
            <a:r>
              <a:rPr lang="tr-TR" sz="2400" dirty="0" smtClean="0">
                <a:latin typeface="Hand writing Mutlu" pitchFamily="2" charset="0"/>
              </a:rPr>
              <a:t>Tahir amca pazarda satmak için 43 kilogram limon, 52 kilogram portakal aldı. Aldığı meyvelerin 68 kilo-gramını sattı. Geriye tezgahta kaç kilogram meyve kaldı?</a:t>
            </a:r>
          </a:p>
          <a:p>
            <a:endParaRPr lang="tr-TR" sz="2400" dirty="0">
              <a:solidFill>
                <a:srgbClr val="FF0000"/>
              </a:solidFill>
              <a:latin typeface="Hand writing Mutlu" pitchFamily="2" charset="0"/>
            </a:endParaRPr>
          </a:p>
          <a:p>
            <a:r>
              <a:rPr lang="tr-TR" sz="2400" dirty="0" smtClean="0">
                <a:solidFill>
                  <a:srgbClr val="FF0000"/>
                </a:solidFill>
                <a:latin typeface="Hand writing Mutlu" pitchFamily="2" charset="0"/>
              </a:rPr>
              <a:t>Çözüm:</a:t>
            </a:r>
            <a:endParaRPr lang="tr-TR" sz="2400" dirty="0">
              <a:solidFill>
                <a:srgbClr val="FF0000"/>
              </a:solidFill>
              <a:latin typeface="Hand writing Mutlu" pitchFamily="2" charset="0"/>
            </a:endParaRPr>
          </a:p>
        </p:txBody>
      </p:sp>
      <p:sp>
        <p:nvSpPr>
          <p:cNvPr id="3" name="2 Metin kutusu"/>
          <p:cNvSpPr txBox="1"/>
          <p:nvPr/>
        </p:nvSpPr>
        <p:spPr>
          <a:xfrm>
            <a:off x="2555776" y="1556792"/>
            <a:ext cx="1296144" cy="1323439"/>
          </a:xfrm>
          <a:prstGeom prst="rect">
            <a:avLst/>
          </a:prstGeom>
          <a:noFill/>
        </p:spPr>
        <p:txBody>
          <a:bodyPr wrap="square" rtlCol="0">
            <a:spAutoFit/>
          </a:bodyPr>
          <a:lstStyle/>
          <a:p>
            <a:pPr algn="ctr"/>
            <a:r>
              <a:rPr lang="tr-TR" sz="4000" b="1" dirty="0" smtClean="0">
                <a:latin typeface="Batang" pitchFamily="18" charset="-127"/>
                <a:ea typeface="Batang" pitchFamily="18" charset="-127"/>
                <a:cs typeface="Arial" pitchFamily="34" charset="0"/>
              </a:rPr>
              <a:t>43</a:t>
            </a:r>
          </a:p>
          <a:p>
            <a:pPr algn="ctr"/>
            <a:r>
              <a:rPr lang="tr-TR" sz="4000" b="1" dirty="0" smtClean="0">
                <a:latin typeface="Batang" pitchFamily="18" charset="-127"/>
                <a:ea typeface="Batang" pitchFamily="18" charset="-127"/>
                <a:cs typeface="Arial" pitchFamily="34" charset="0"/>
              </a:rPr>
              <a:t>52</a:t>
            </a:r>
            <a:endParaRPr lang="tr-TR" sz="4000" b="1" dirty="0">
              <a:latin typeface="Batang" pitchFamily="18" charset="-127"/>
              <a:ea typeface="Batang" pitchFamily="18" charset="-127"/>
              <a:cs typeface="Arial" pitchFamily="34" charset="0"/>
            </a:endParaRPr>
          </a:p>
        </p:txBody>
      </p:sp>
      <p:cxnSp>
        <p:nvCxnSpPr>
          <p:cNvPr id="4" name="3 Düz Bağlayıcı"/>
          <p:cNvCxnSpPr/>
          <p:nvPr/>
        </p:nvCxnSpPr>
        <p:spPr>
          <a:xfrm>
            <a:off x="2195736" y="2924944"/>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4 Metin kutusu"/>
          <p:cNvSpPr txBox="1"/>
          <p:nvPr/>
        </p:nvSpPr>
        <p:spPr>
          <a:xfrm>
            <a:off x="2195736" y="2276872"/>
            <a:ext cx="504056" cy="707886"/>
          </a:xfrm>
          <a:prstGeom prst="rect">
            <a:avLst/>
          </a:prstGeom>
          <a:noFill/>
        </p:spPr>
        <p:txBody>
          <a:bodyPr wrap="square" rtlCol="0">
            <a:spAutoFit/>
          </a:bodyPr>
          <a:lstStyle/>
          <a:p>
            <a:pPr algn="ctr"/>
            <a:r>
              <a:rPr lang="tr-TR" sz="4000" dirty="0" smtClean="0"/>
              <a:t>+</a:t>
            </a:r>
            <a:endParaRPr lang="tr-TR" sz="4000" dirty="0"/>
          </a:p>
        </p:txBody>
      </p:sp>
      <p:sp>
        <p:nvSpPr>
          <p:cNvPr id="9" name="8 Metin kutusu"/>
          <p:cNvSpPr txBox="1"/>
          <p:nvPr/>
        </p:nvSpPr>
        <p:spPr>
          <a:xfrm>
            <a:off x="3131840" y="2996952"/>
            <a:ext cx="360040"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5</a:t>
            </a:r>
            <a:endParaRPr lang="tr-TR" sz="4000" b="1" dirty="0">
              <a:solidFill>
                <a:srgbClr val="FF0000"/>
              </a:solidFill>
              <a:latin typeface="Batang" pitchFamily="18" charset="-127"/>
              <a:ea typeface="Batang" pitchFamily="18" charset="-127"/>
            </a:endParaRPr>
          </a:p>
        </p:txBody>
      </p:sp>
      <p:sp>
        <p:nvSpPr>
          <p:cNvPr id="12" name="11 Metin kutusu"/>
          <p:cNvSpPr txBox="1"/>
          <p:nvPr/>
        </p:nvSpPr>
        <p:spPr>
          <a:xfrm>
            <a:off x="2771800" y="2996952"/>
            <a:ext cx="576064" cy="707886"/>
          </a:xfrm>
          <a:prstGeom prst="rect">
            <a:avLst/>
          </a:prstGeom>
          <a:noFill/>
        </p:spPr>
        <p:txBody>
          <a:bodyPr wrap="square" rtlCol="0">
            <a:spAutoFit/>
          </a:bodyPr>
          <a:lstStyle/>
          <a:p>
            <a:r>
              <a:rPr lang="tr-TR" sz="4000" b="1" dirty="0" smtClean="0">
                <a:solidFill>
                  <a:srgbClr val="FF0000"/>
                </a:solidFill>
                <a:latin typeface="Batang" pitchFamily="18" charset="-127"/>
                <a:ea typeface="Batang" pitchFamily="18" charset="-127"/>
              </a:rPr>
              <a:t>9</a:t>
            </a:r>
            <a:endParaRPr lang="tr-TR" sz="4000" b="1" dirty="0">
              <a:solidFill>
                <a:srgbClr val="FF0000"/>
              </a:solidFill>
              <a:latin typeface="Batang" pitchFamily="18" charset="-127"/>
              <a:ea typeface="Batang" pitchFamily="18" charset="-127"/>
            </a:endParaRPr>
          </a:p>
        </p:txBody>
      </p:sp>
      <p:sp>
        <p:nvSpPr>
          <p:cNvPr id="13" name="12 Metin kutusu"/>
          <p:cNvSpPr txBox="1"/>
          <p:nvPr/>
        </p:nvSpPr>
        <p:spPr>
          <a:xfrm>
            <a:off x="3563888" y="3183359"/>
            <a:ext cx="4536504" cy="461665"/>
          </a:xfrm>
          <a:prstGeom prst="rect">
            <a:avLst/>
          </a:prstGeom>
          <a:noFill/>
        </p:spPr>
        <p:txBody>
          <a:bodyPr wrap="square" rtlCol="0">
            <a:spAutoFit/>
          </a:bodyPr>
          <a:lstStyle/>
          <a:p>
            <a:r>
              <a:rPr lang="tr-TR" sz="2400" dirty="0">
                <a:latin typeface="Hand writing Mutlu" pitchFamily="2" charset="0"/>
              </a:rPr>
              <a:t>k</a:t>
            </a:r>
            <a:r>
              <a:rPr lang="tr-TR" sz="2400" dirty="0" smtClean="0">
                <a:latin typeface="Hand writing Mutlu" pitchFamily="2" charset="0"/>
              </a:rPr>
              <a:t>ilogram meyve almış.</a:t>
            </a:r>
            <a:endParaRPr lang="tr-TR" sz="2400" dirty="0">
              <a:latin typeface="Hand writing Mutlu" pitchFamily="2" charset="0"/>
            </a:endParaRPr>
          </a:p>
        </p:txBody>
      </p:sp>
      <p:sp>
        <p:nvSpPr>
          <p:cNvPr id="14" name="13 Metin kutusu"/>
          <p:cNvSpPr txBox="1"/>
          <p:nvPr/>
        </p:nvSpPr>
        <p:spPr>
          <a:xfrm>
            <a:off x="2123728" y="4509120"/>
            <a:ext cx="1296144" cy="1323439"/>
          </a:xfrm>
          <a:prstGeom prst="rect">
            <a:avLst/>
          </a:prstGeom>
          <a:noFill/>
        </p:spPr>
        <p:txBody>
          <a:bodyPr wrap="square" rtlCol="0">
            <a:spAutoFit/>
          </a:bodyPr>
          <a:lstStyle/>
          <a:p>
            <a:pPr algn="ctr"/>
            <a:r>
              <a:rPr lang="tr-TR" sz="4000" b="1" dirty="0" smtClean="0">
                <a:latin typeface="Batang" pitchFamily="18" charset="-127"/>
                <a:ea typeface="Batang" pitchFamily="18" charset="-127"/>
                <a:cs typeface="Arial" pitchFamily="34" charset="0"/>
              </a:rPr>
              <a:t>95</a:t>
            </a:r>
          </a:p>
          <a:p>
            <a:pPr algn="ctr"/>
            <a:r>
              <a:rPr lang="tr-TR" sz="4000" b="1" dirty="0" smtClean="0">
                <a:latin typeface="Batang" pitchFamily="18" charset="-127"/>
                <a:ea typeface="Batang" pitchFamily="18" charset="-127"/>
                <a:cs typeface="Arial" pitchFamily="34" charset="0"/>
              </a:rPr>
              <a:t>68</a:t>
            </a:r>
            <a:endParaRPr lang="tr-TR" sz="4000" b="1" dirty="0">
              <a:latin typeface="Batang" pitchFamily="18" charset="-127"/>
              <a:ea typeface="Batang" pitchFamily="18" charset="-127"/>
              <a:cs typeface="Arial" pitchFamily="34" charset="0"/>
            </a:endParaRPr>
          </a:p>
        </p:txBody>
      </p:sp>
      <p:cxnSp>
        <p:nvCxnSpPr>
          <p:cNvPr id="15" name="14 Düz Bağlayıcı"/>
          <p:cNvCxnSpPr/>
          <p:nvPr/>
        </p:nvCxnSpPr>
        <p:spPr>
          <a:xfrm>
            <a:off x="1763688" y="5877272"/>
            <a:ext cx="15841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15 Metin kutusu"/>
          <p:cNvSpPr txBox="1"/>
          <p:nvPr/>
        </p:nvSpPr>
        <p:spPr>
          <a:xfrm>
            <a:off x="1763688" y="5013176"/>
            <a:ext cx="504056" cy="707886"/>
          </a:xfrm>
          <a:prstGeom prst="rect">
            <a:avLst/>
          </a:prstGeom>
          <a:noFill/>
        </p:spPr>
        <p:txBody>
          <a:bodyPr wrap="square" rtlCol="0">
            <a:spAutoFit/>
          </a:bodyPr>
          <a:lstStyle/>
          <a:p>
            <a:pPr algn="ctr"/>
            <a:r>
              <a:rPr lang="tr-TR" sz="4000" dirty="0" smtClean="0"/>
              <a:t>_</a:t>
            </a:r>
            <a:endParaRPr lang="tr-TR" sz="4000" dirty="0"/>
          </a:p>
        </p:txBody>
      </p:sp>
      <p:sp>
        <p:nvSpPr>
          <p:cNvPr id="20" name="19 Metin kutusu"/>
          <p:cNvSpPr txBox="1"/>
          <p:nvPr/>
        </p:nvSpPr>
        <p:spPr>
          <a:xfrm>
            <a:off x="2771800" y="5949280"/>
            <a:ext cx="360040" cy="707886"/>
          </a:xfrm>
          <a:prstGeom prst="rect">
            <a:avLst/>
          </a:prstGeom>
          <a:noFill/>
        </p:spPr>
        <p:txBody>
          <a:bodyPr wrap="square" rtlCol="0">
            <a:spAutoFit/>
          </a:bodyPr>
          <a:lstStyle/>
          <a:p>
            <a:pPr algn="ctr"/>
            <a:r>
              <a:rPr lang="tr-TR" sz="4000" b="1" dirty="0" smtClean="0">
                <a:solidFill>
                  <a:srgbClr val="FF0000"/>
                </a:solidFill>
                <a:latin typeface="Batang" pitchFamily="18" charset="-127"/>
                <a:ea typeface="Batang" pitchFamily="18" charset="-127"/>
              </a:rPr>
              <a:t>7</a:t>
            </a:r>
            <a:endParaRPr lang="tr-TR" sz="4000" b="1" dirty="0">
              <a:solidFill>
                <a:srgbClr val="FF0000"/>
              </a:solidFill>
              <a:latin typeface="Batang" pitchFamily="18" charset="-127"/>
              <a:ea typeface="Batang" pitchFamily="18" charset="-127"/>
            </a:endParaRPr>
          </a:p>
        </p:txBody>
      </p:sp>
      <p:sp>
        <p:nvSpPr>
          <p:cNvPr id="23" name="22 Metin kutusu"/>
          <p:cNvSpPr txBox="1"/>
          <p:nvPr/>
        </p:nvSpPr>
        <p:spPr>
          <a:xfrm>
            <a:off x="2339752" y="5961474"/>
            <a:ext cx="288032" cy="707886"/>
          </a:xfrm>
          <a:prstGeom prst="rect">
            <a:avLst/>
          </a:prstGeom>
          <a:noFill/>
        </p:spPr>
        <p:txBody>
          <a:bodyPr wrap="square" rtlCol="0">
            <a:spAutoFit/>
          </a:bodyPr>
          <a:lstStyle/>
          <a:p>
            <a:r>
              <a:rPr lang="tr-TR" sz="4000" b="1" dirty="0" smtClean="0">
                <a:solidFill>
                  <a:srgbClr val="FF0000"/>
                </a:solidFill>
                <a:latin typeface="Batang" pitchFamily="18" charset="-127"/>
                <a:ea typeface="Batang" pitchFamily="18" charset="-127"/>
              </a:rPr>
              <a:t>2</a:t>
            </a:r>
            <a:endParaRPr lang="tr-TR" sz="4000" b="1" dirty="0">
              <a:solidFill>
                <a:srgbClr val="FF0000"/>
              </a:solidFill>
              <a:latin typeface="Batang" pitchFamily="18" charset="-127"/>
              <a:ea typeface="Batang" pitchFamily="18" charset="-127"/>
            </a:endParaRPr>
          </a:p>
        </p:txBody>
      </p:sp>
      <p:cxnSp>
        <p:nvCxnSpPr>
          <p:cNvPr id="27" name="26 Düz Bağlayıcı"/>
          <p:cNvCxnSpPr/>
          <p:nvPr/>
        </p:nvCxnSpPr>
        <p:spPr>
          <a:xfrm flipV="1">
            <a:off x="2411760" y="4653136"/>
            <a:ext cx="360040" cy="50405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28 Metin kutusu"/>
          <p:cNvSpPr txBox="1"/>
          <p:nvPr/>
        </p:nvSpPr>
        <p:spPr>
          <a:xfrm>
            <a:off x="2195736" y="4077072"/>
            <a:ext cx="432048" cy="769441"/>
          </a:xfrm>
          <a:prstGeom prst="rect">
            <a:avLst/>
          </a:prstGeom>
          <a:noFill/>
        </p:spPr>
        <p:txBody>
          <a:bodyPr wrap="square" rtlCol="0">
            <a:spAutoFit/>
          </a:bodyPr>
          <a:lstStyle/>
          <a:p>
            <a:r>
              <a:rPr lang="tr-TR" sz="4400" dirty="0" smtClean="0"/>
              <a:t>8</a:t>
            </a:r>
            <a:endParaRPr lang="tr-TR" sz="4400" dirty="0"/>
          </a:p>
        </p:txBody>
      </p:sp>
      <p:sp>
        <p:nvSpPr>
          <p:cNvPr id="30" name="29 Metin kutusu"/>
          <p:cNvSpPr txBox="1"/>
          <p:nvPr/>
        </p:nvSpPr>
        <p:spPr>
          <a:xfrm>
            <a:off x="2843808" y="4005064"/>
            <a:ext cx="864096" cy="769441"/>
          </a:xfrm>
          <a:prstGeom prst="rect">
            <a:avLst/>
          </a:prstGeom>
          <a:noFill/>
        </p:spPr>
        <p:txBody>
          <a:bodyPr wrap="square" rtlCol="0">
            <a:spAutoFit/>
          </a:bodyPr>
          <a:lstStyle/>
          <a:p>
            <a:r>
              <a:rPr lang="tr-TR" sz="4400" dirty="0" smtClean="0"/>
              <a:t>15</a:t>
            </a:r>
            <a:endParaRPr lang="tr-TR" sz="4400" dirty="0"/>
          </a:p>
        </p:txBody>
      </p:sp>
      <p:cxnSp>
        <p:nvCxnSpPr>
          <p:cNvPr id="31" name="30 Düz Bağlayıcı"/>
          <p:cNvCxnSpPr/>
          <p:nvPr/>
        </p:nvCxnSpPr>
        <p:spPr>
          <a:xfrm flipV="1">
            <a:off x="2771800" y="4653136"/>
            <a:ext cx="360040" cy="50405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31 Metin kutusu"/>
          <p:cNvSpPr txBox="1"/>
          <p:nvPr/>
        </p:nvSpPr>
        <p:spPr>
          <a:xfrm>
            <a:off x="3203848" y="6093296"/>
            <a:ext cx="4536504" cy="461665"/>
          </a:xfrm>
          <a:prstGeom prst="rect">
            <a:avLst/>
          </a:prstGeom>
          <a:noFill/>
        </p:spPr>
        <p:txBody>
          <a:bodyPr wrap="square" rtlCol="0">
            <a:spAutoFit/>
          </a:bodyPr>
          <a:lstStyle/>
          <a:p>
            <a:r>
              <a:rPr lang="tr-TR" sz="2400" dirty="0">
                <a:latin typeface="Hand writing Mutlu" pitchFamily="2" charset="0"/>
              </a:rPr>
              <a:t>k</a:t>
            </a:r>
            <a:r>
              <a:rPr lang="tr-TR" sz="2400" dirty="0" smtClean="0">
                <a:latin typeface="Hand writing Mutlu" pitchFamily="2" charset="0"/>
              </a:rPr>
              <a:t>ilogram meyve kalmış.</a:t>
            </a:r>
            <a:endParaRPr lang="tr-TR" sz="2400" dirty="0">
              <a:latin typeface="Hand writing Mutlu"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2000"/>
                                        <p:tgtEl>
                                          <p:spTgt spid="9"/>
                                        </p:tgtEl>
                                      </p:cBhvr>
                                    </p:animEffect>
                                    <p:anim calcmode="lin" valueType="num">
                                      <p:cBhvr>
                                        <p:cTn id="21" dur="2000" fill="hold"/>
                                        <p:tgtEl>
                                          <p:spTgt spid="9"/>
                                        </p:tgtEl>
                                        <p:attrNameLst>
                                          <p:attrName>style.rotation</p:attrName>
                                        </p:attrNameLst>
                                      </p:cBhvr>
                                      <p:tavLst>
                                        <p:tav tm="0">
                                          <p:val>
                                            <p:fltVal val="720"/>
                                          </p:val>
                                        </p:tav>
                                        <p:tav tm="100000">
                                          <p:val>
                                            <p:fltVal val="0"/>
                                          </p:val>
                                        </p:tav>
                                      </p:tavLst>
                                    </p:anim>
                                    <p:anim calcmode="lin" valueType="num">
                                      <p:cBhvr>
                                        <p:cTn id="22" dur="2000" fill="hold"/>
                                        <p:tgtEl>
                                          <p:spTgt spid="9"/>
                                        </p:tgtEl>
                                        <p:attrNameLst>
                                          <p:attrName>ppt_h</p:attrName>
                                        </p:attrNameLst>
                                      </p:cBhvr>
                                      <p:tavLst>
                                        <p:tav tm="0">
                                          <p:val>
                                            <p:fltVal val="0"/>
                                          </p:val>
                                        </p:tav>
                                        <p:tav tm="100000">
                                          <p:val>
                                            <p:strVal val="#ppt_h"/>
                                          </p:val>
                                        </p:tav>
                                      </p:tavLst>
                                    </p:anim>
                                    <p:anim calcmode="lin" valueType="num">
                                      <p:cBhvr>
                                        <p:cTn id="23" dur="2000" fill="hold"/>
                                        <p:tgtEl>
                                          <p:spTgt spid="9"/>
                                        </p:tgtEl>
                                        <p:attrNameLst>
                                          <p:attrName>ppt_w</p:attrName>
                                        </p:attrNameLst>
                                      </p:cBhvr>
                                      <p:tavLst>
                                        <p:tav tm="0">
                                          <p:val>
                                            <p:fltVal val="0"/>
                                          </p:val>
                                        </p:tav>
                                        <p:tav tm="100000">
                                          <p:val>
                                            <p:strVal val="#ppt_w"/>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2"/>
                                        </p:tgtEl>
                                        <p:attrNameLst>
                                          <p:attrName>ppt_y</p:attrName>
                                        </p:attrNameLst>
                                      </p:cBhvr>
                                      <p:tavLst>
                                        <p:tav tm="0">
                                          <p:val>
                                            <p:strVal val="#ppt_y"/>
                                          </p:val>
                                        </p:tav>
                                        <p:tav tm="100000">
                                          <p:val>
                                            <p:strVal val="#ppt_y"/>
                                          </p:val>
                                        </p:tav>
                                      </p:tavLst>
                                    </p:anim>
                                    <p:anim calcmode="lin" valueType="num">
                                      <p:cBhvr>
                                        <p:cTn id="30"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1000" fill="hold"/>
                                        <p:tgtEl>
                                          <p:spTgt spid="13"/>
                                        </p:tgtEl>
                                        <p:attrNameLst>
                                          <p:attrName>ppt_w</p:attrName>
                                        </p:attrNameLst>
                                      </p:cBhvr>
                                      <p:tavLst>
                                        <p:tav tm="0">
                                          <p:val>
                                            <p:fltVal val="0"/>
                                          </p:val>
                                        </p:tav>
                                        <p:tav tm="100000">
                                          <p:val>
                                            <p:strVal val="#ppt_w"/>
                                          </p:val>
                                        </p:tav>
                                      </p:tavLst>
                                    </p:anim>
                                    <p:anim calcmode="lin" valueType="num">
                                      <p:cBhvr>
                                        <p:cTn id="38" dur="1000" fill="hold"/>
                                        <p:tgtEl>
                                          <p:spTgt spid="13"/>
                                        </p:tgtEl>
                                        <p:attrNameLst>
                                          <p:attrName>ppt_h</p:attrName>
                                        </p:attrNameLst>
                                      </p:cBhvr>
                                      <p:tavLst>
                                        <p:tav tm="0">
                                          <p:val>
                                            <p:fltVal val="0"/>
                                          </p:val>
                                        </p:tav>
                                        <p:tav tm="100000">
                                          <p:val>
                                            <p:strVal val="#ppt_h"/>
                                          </p:val>
                                        </p:tav>
                                      </p:tavLst>
                                    </p:anim>
                                    <p:anim calcmode="lin" valueType="num">
                                      <p:cBhvr>
                                        <p:cTn id="39"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checkerboard(across)">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checkerboard(across)">
                                      <p:cBhvr>
                                        <p:cTn id="50" dur="500"/>
                                        <p:tgtEl>
                                          <p:spTgt spid="15"/>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checkerboard(across)">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2000"/>
                                        <p:tgtEl>
                                          <p:spTgt spid="27"/>
                                        </p:tgtEl>
                                      </p:cBhvr>
                                    </p:animEffect>
                                  </p:childTnLst>
                                </p:cTn>
                              </p:par>
                            </p:childTnLst>
                          </p:cTn>
                        </p:par>
                      </p:childTnLst>
                    </p:cTn>
                  </p:par>
                  <p:par>
                    <p:cTn id="59" fill="hold">
                      <p:stCondLst>
                        <p:cond delay="indefinite"/>
                      </p:stCondLst>
                      <p:childTnLst>
                        <p:par>
                          <p:cTn id="60" fill="hold">
                            <p:stCondLst>
                              <p:cond delay="0"/>
                            </p:stCondLst>
                            <p:childTnLst>
                              <p:par>
                                <p:cTn id="61" presetID="35" presetClass="entr" presetSubtype="0"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2000"/>
                                        <p:tgtEl>
                                          <p:spTgt spid="29"/>
                                        </p:tgtEl>
                                      </p:cBhvr>
                                    </p:animEffect>
                                    <p:anim calcmode="lin" valueType="num">
                                      <p:cBhvr>
                                        <p:cTn id="64" dur="2000" fill="hold"/>
                                        <p:tgtEl>
                                          <p:spTgt spid="29"/>
                                        </p:tgtEl>
                                        <p:attrNameLst>
                                          <p:attrName>style.rotation</p:attrName>
                                        </p:attrNameLst>
                                      </p:cBhvr>
                                      <p:tavLst>
                                        <p:tav tm="0">
                                          <p:val>
                                            <p:fltVal val="720"/>
                                          </p:val>
                                        </p:tav>
                                        <p:tav tm="100000">
                                          <p:val>
                                            <p:fltVal val="0"/>
                                          </p:val>
                                        </p:tav>
                                      </p:tavLst>
                                    </p:anim>
                                    <p:anim calcmode="lin" valueType="num">
                                      <p:cBhvr>
                                        <p:cTn id="65" dur="2000" fill="hold"/>
                                        <p:tgtEl>
                                          <p:spTgt spid="29"/>
                                        </p:tgtEl>
                                        <p:attrNameLst>
                                          <p:attrName>ppt_h</p:attrName>
                                        </p:attrNameLst>
                                      </p:cBhvr>
                                      <p:tavLst>
                                        <p:tav tm="0">
                                          <p:val>
                                            <p:fltVal val="0"/>
                                          </p:val>
                                        </p:tav>
                                        <p:tav tm="100000">
                                          <p:val>
                                            <p:strVal val="#ppt_h"/>
                                          </p:val>
                                        </p:tav>
                                      </p:tavLst>
                                    </p:anim>
                                    <p:anim calcmode="lin" valueType="num">
                                      <p:cBhvr>
                                        <p:cTn id="66" dur="2000" fill="hold"/>
                                        <p:tgtEl>
                                          <p:spTgt spid="29"/>
                                        </p:tgtEl>
                                        <p:attrNameLst>
                                          <p:attrName>ppt_w</p:attrName>
                                        </p:attrNameLst>
                                      </p:cBhvr>
                                      <p:tavLst>
                                        <p:tav tm="0">
                                          <p:val>
                                            <p:fltVal val="0"/>
                                          </p:val>
                                        </p:tav>
                                        <p:tav tm="100000">
                                          <p:val>
                                            <p:strVal val="#ppt_w"/>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2000"/>
                                        <p:tgtEl>
                                          <p:spTgt spid="31"/>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2000"/>
                                        <p:tgtEl>
                                          <p:spTgt spid="30"/>
                                        </p:tgtEl>
                                      </p:cBhvr>
                                    </p:animEffect>
                                  </p:childTnLst>
                                </p:cTn>
                              </p:par>
                            </p:childTnLst>
                          </p:cTn>
                        </p:par>
                      </p:childTnLst>
                    </p:cTn>
                  </p:par>
                  <p:par>
                    <p:cTn id="77" fill="hold">
                      <p:stCondLst>
                        <p:cond delay="indefinite"/>
                      </p:stCondLst>
                      <p:childTnLst>
                        <p:par>
                          <p:cTn id="78" fill="hold">
                            <p:stCondLst>
                              <p:cond delay="0"/>
                            </p:stCondLst>
                            <p:childTnLst>
                              <p:par>
                                <p:cTn id="79" presetID="35" presetClass="entr" presetSubtype="0"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2000"/>
                                        <p:tgtEl>
                                          <p:spTgt spid="20"/>
                                        </p:tgtEl>
                                      </p:cBhvr>
                                    </p:animEffect>
                                    <p:anim calcmode="lin" valueType="num">
                                      <p:cBhvr>
                                        <p:cTn id="82" dur="2000" fill="hold"/>
                                        <p:tgtEl>
                                          <p:spTgt spid="20"/>
                                        </p:tgtEl>
                                        <p:attrNameLst>
                                          <p:attrName>style.rotation</p:attrName>
                                        </p:attrNameLst>
                                      </p:cBhvr>
                                      <p:tavLst>
                                        <p:tav tm="0">
                                          <p:val>
                                            <p:fltVal val="720"/>
                                          </p:val>
                                        </p:tav>
                                        <p:tav tm="100000">
                                          <p:val>
                                            <p:fltVal val="0"/>
                                          </p:val>
                                        </p:tav>
                                      </p:tavLst>
                                    </p:anim>
                                    <p:anim calcmode="lin" valueType="num">
                                      <p:cBhvr>
                                        <p:cTn id="83" dur="2000" fill="hold"/>
                                        <p:tgtEl>
                                          <p:spTgt spid="20"/>
                                        </p:tgtEl>
                                        <p:attrNameLst>
                                          <p:attrName>ppt_h</p:attrName>
                                        </p:attrNameLst>
                                      </p:cBhvr>
                                      <p:tavLst>
                                        <p:tav tm="0">
                                          <p:val>
                                            <p:fltVal val="0"/>
                                          </p:val>
                                        </p:tav>
                                        <p:tav tm="100000">
                                          <p:val>
                                            <p:strVal val="#ppt_h"/>
                                          </p:val>
                                        </p:tav>
                                      </p:tavLst>
                                    </p:anim>
                                    <p:anim calcmode="lin" valueType="num">
                                      <p:cBhvr>
                                        <p:cTn id="84" dur="2000" fill="hold"/>
                                        <p:tgtEl>
                                          <p:spTgt spid="20"/>
                                        </p:tgtEl>
                                        <p:attrNameLst>
                                          <p:attrName>ppt_w</p:attrName>
                                        </p:attrNameLst>
                                      </p:cBhvr>
                                      <p:tavLst>
                                        <p:tav tm="0">
                                          <p:val>
                                            <p:fltVal val="0"/>
                                          </p:val>
                                        </p:tav>
                                        <p:tav tm="100000">
                                          <p:val>
                                            <p:strVal val="#ppt_w"/>
                                          </p:val>
                                        </p:tav>
                                      </p:tavLst>
                                    </p:anim>
                                  </p:childTnLst>
                                </p:cTn>
                              </p:par>
                            </p:childTnLst>
                          </p:cTn>
                        </p:par>
                      </p:childTnLst>
                    </p:cTn>
                  </p:par>
                  <p:par>
                    <p:cTn id="85" fill="hold">
                      <p:stCondLst>
                        <p:cond delay="indefinite"/>
                      </p:stCondLst>
                      <p:childTnLst>
                        <p:par>
                          <p:cTn id="86" fill="hold">
                            <p:stCondLst>
                              <p:cond delay="0"/>
                            </p:stCondLst>
                            <p:childTnLst>
                              <p:par>
                                <p:cTn id="87" presetID="35" presetClass="entr" presetSubtype="0" fill="hold" grpId="0" nodeType="click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2000"/>
                                        <p:tgtEl>
                                          <p:spTgt spid="23"/>
                                        </p:tgtEl>
                                      </p:cBhvr>
                                    </p:animEffect>
                                    <p:anim calcmode="lin" valueType="num">
                                      <p:cBhvr>
                                        <p:cTn id="90" dur="2000" fill="hold"/>
                                        <p:tgtEl>
                                          <p:spTgt spid="23"/>
                                        </p:tgtEl>
                                        <p:attrNameLst>
                                          <p:attrName>style.rotation</p:attrName>
                                        </p:attrNameLst>
                                      </p:cBhvr>
                                      <p:tavLst>
                                        <p:tav tm="0">
                                          <p:val>
                                            <p:fltVal val="720"/>
                                          </p:val>
                                        </p:tav>
                                        <p:tav tm="100000">
                                          <p:val>
                                            <p:fltVal val="0"/>
                                          </p:val>
                                        </p:tav>
                                      </p:tavLst>
                                    </p:anim>
                                    <p:anim calcmode="lin" valueType="num">
                                      <p:cBhvr>
                                        <p:cTn id="91" dur="2000" fill="hold"/>
                                        <p:tgtEl>
                                          <p:spTgt spid="23"/>
                                        </p:tgtEl>
                                        <p:attrNameLst>
                                          <p:attrName>ppt_h</p:attrName>
                                        </p:attrNameLst>
                                      </p:cBhvr>
                                      <p:tavLst>
                                        <p:tav tm="0">
                                          <p:val>
                                            <p:fltVal val="0"/>
                                          </p:val>
                                        </p:tav>
                                        <p:tav tm="100000">
                                          <p:val>
                                            <p:strVal val="#ppt_h"/>
                                          </p:val>
                                        </p:tav>
                                      </p:tavLst>
                                    </p:anim>
                                    <p:anim calcmode="lin" valueType="num">
                                      <p:cBhvr>
                                        <p:cTn id="92" dur="2000" fill="hold"/>
                                        <p:tgtEl>
                                          <p:spTgt spid="23"/>
                                        </p:tgtEl>
                                        <p:attrNameLst>
                                          <p:attrName>ppt_w</p:attrName>
                                        </p:attrNameLst>
                                      </p:cBhvr>
                                      <p:tavLst>
                                        <p:tav tm="0">
                                          <p:val>
                                            <p:fltVal val="0"/>
                                          </p:val>
                                        </p:tav>
                                        <p:tav tm="100000">
                                          <p:val>
                                            <p:strVal val="#ppt_w"/>
                                          </p:val>
                                        </p:tav>
                                      </p:tavLst>
                                    </p:anim>
                                  </p:childTnLst>
                                </p:cTn>
                              </p:par>
                            </p:childTnLst>
                          </p:cTn>
                        </p:par>
                      </p:childTnLst>
                    </p:cTn>
                  </p:par>
                  <p:par>
                    <p:cTn id="93" fill="hold">
                      <p:stCondLst>
                        <p:cond delay="indefinite"/>
                      </p:stCondLst>
                      <p:childTnLst>
                        <p:par>
                          <p:cTn id="94" fill="hold">
                            <p:stCondLst>
                              <p:cond delay="0"/>
                            </p:stCondLst>
                            <p:childTnLst>
                              <p:par>
                                <p:cTn id="95" presetID="41" presetClass="entr" presetSubtype="0" fill="hold" grpId="0" nodeType="clickEffect">
                                  <p:stCondLst>
                                    <p:cond delay="0"/>
                                  </p:stCondLst>
                                  <p:iterate type="lt">
                                    <p:tmPct val="10000"/>
                                  </p:iterate>
                                  <p:childTnLst>
                                    <p:set>
                                      <p:cBhvr>
                                        <p:cTn id="96" dur="1" fill="hold">
                                          <p:stCondLst>
                                            <p:cond delay="0"/>
                                          </p:stCondLst>
                                        </p:cTn>
                                        <p:tgtEl>
                                          <p:spTgt spid="32"/>
                                        </p:tgtEl>
                                        <p:attrNameLst>
                                          <p:attrName>style.visibility</p:attrName>
                                        </p:attrNameLst>
                                      </p:cBhvr>
                                      <p:to>
                                        <p:strVal val="visible"/>
                                      </p:to>
                                    </p:set>
                                    <p:anim calcmode="lin" valueType="num">
                                      <p:cBhvr>
                                        <p:cTn id="9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32"/>
                                        </p:tgtEl>
                                        <p:attrNameLst>
                                          <p:attrName>ppt_y</p:attrName>
                                        </p:attrNameLst>
                                      </p:cBhvr>
                                      <p:tavLst>
                                        <p:tav tm="0">
                                          <p:val>
                                            <p:strVal val="#ppt_y"/>
                                          </p:val>
                                        </p:tav>
                                        <p:tav tm="100000">
                                          <p:val>
                                            <p:strVal val="#ppt_y"/>
                                          </p:val>
                                        </p:tav>
                                      </p:tavLst>
                                    </p:anim>
                                    <p:anim calcmode="lin" valueType="num">
                                      <p:cBhvr>
                                        <p:cTn id="9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9" grpId="0"/>
      <p:bldP spid="12" grpId="0"/>
      <p:bldP spid="13" grpId="0"/>
      <p:bldP spid="14" grpId="0"/>
      <p:bldP spid="16" grpId="0"/>
      <p:bldP spid="20" grpId="0"/>
      <p:bldP spid="23" grpId="0"/>
      <p:bldP spid="29" grpId="0"/>
      <p:bldP spid="30" grpId="0"/>
      <p:bldP spid="32"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238</TotalTime>
  <Words>567</Words>
  <Application>Microsoft Office PowerPoint</Application>
  <PresentationFormat>Ekran Gösterisi (4:3)</PresentationFormat>
  <Paragraphs>242</Paragraphs>
  <Slides>15</Slides>
  <Notes>15</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TOSHIBA</dc:creator>
  <cp:lastModifiedBy>TOSHIBA</cp:lastModifiedBy>
  <cp:revision>25</cp:revision>
  <dcterms:created xsi:type="dcterms:W3CDTF">2012-02-02T13:06:18Z</dcterms:created>
  <dcterms:modified xsi:type="dcterms:W3CDTF">2012-03-18T21:55:59Z</dcterms:modified>
</cp:coreProperties>
</file>