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7" r:id="rId53"/>
    <p:sldId id="306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79" d="100"/>
          <a:sy n="79" d="100"/>
        </p:scale>
        <p:origin x="-84" y="-6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A8A9A-1077-4C68-BCDB-4DC151587DD7}" type="datetimeFigureOut">
              <a:rPr lang="tr-TR" smtClean="0"/>
              <a:pPr/>
              <a:t>13.04.2009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A35A3-5E36-4166-BFF2-62D7EEE7936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9600" b="1" u="sng" dirty="0" smtClean="0">
                <a:solidFill>
                  <a:srgbClr val="FF0000"/>
                </a:solidFill>
              </a:rPr>
              <a:t>M</a:t>
            </a:r>
            <a:r>
              <a:rPr lang="tr-TR" sz="9600" b="1" u="sng" dirty="0" smtClean="0">
                <a:solidFill>
                  <a:srgbClr val="00B050"/>
                </a:solidFill>
              </a:rPr>
              <a:t>E</a:t>
            </a:r>
            <a:r>
              <a:rPr lang="tr-TR" sz="9600" b="1" u="sng" dirty="0" smtClean="0">
                <a:solidFill>
                  <a:srgbClr val="00B0F0"/>
                </a:solidFill>
              </a:rPr>
              <a:t>S</a:t>
            </a:r>
            <a:r>
              <a:rPr lang="tr-TR" sz="9600" b="1" u="sng" dirty="0" smtClean="0">
                <a:solidFill>
                  <a:schemeClr val="tx2"/>
                </a:solidFill>
              </a:rPr>
              <a:t>L</a:t>
            </a:r>
            <a:r>
              <a:rPr lang="tr-TR" sz="9600" b="1" u="sng" dirty="0" smtClean="0">
                <a:solidFill>
                  <a:schemeClr val="accent6">
                    <a:lumMod val="75000"/>
                  </a:schemeClr>
                </a:solidFill>
              </a:rPr>
              <a:t>E</a:t>
            </a:r>
            <a:r>
              <a:rPr lang="tr-TR" sz="9600" b="1" u="sng" dirty="0" smtClean="0"/>
              <a:t>K</a:t>
            </a:r>
            <a:r>
              <a:rPr lang="tr-TR" sz="9600" b="1" u="sng" dirty="0" smtClean="0">
                <a:solidFill>
                  <a:srgbClr val="FFFF00"/>
                </a:solidFill>
              </a:rPr>
              <a:t>L</a:t>
            </a:r>
            <a:r>
              <a:rPr lang="tr-TR" sz="9600" b="1" u="sng" dirty="0" smtClean="0">
                <a:solidFill>
                  <a:srgbClr val="00B050"/>
                </a:solidFill>
              </a:rPr>
              <a:t>E</a:t>
            </a:r>
            <a:r>
              <a:rPr lang="tr-TR" sz="9600" b="1" u="sng" dirty="0" smtClean="0">
                <a:solidFill>
                  <a:srgbClr val="FF0000"/>
                </a:solidFill>
              </a:rPr>
              <a:t>R</a:t>
            </a:r>
            <a:endParaRPr lang="tr-TR" sz="9600" b="1" u="sng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ÇİFTÇİ 1/5</a:t>
            </a:r>
            <a:endParaRPr lang="tr-TR" dirty="0"/>
          </a:p>
        </p:txBody>
      </p:sp>
      <p:pic>
        <p:nvPicPr>
          <p:cNvPr id="11266" name="Picture 2" descr="F:\meslekler\ÇİFTÇİ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643050"/>
            <a:ext cx="535785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ÇİFTÇİ 2/5</a:t>
            </a:r>
            <a:endParaRPr lang="tr-TR" dirty="0"/>
          </a:p>
        </p:txBody>
      </p:sp>
      <p:pic>
        <p:nvPicPr>
          <p:cNvPr id="12291" name="Picture 3" descr="F:\meslekler\ÇİFTÇİ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14488"/>
            <a:ext cx="5143536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ÇİFTÇİ 3/5</a:t>
            </a:r>
            <a:endParaRPr lang="tr-TR" dirty="0"/>
          </a:p>
        </p:txBody>
      </p:sp>
      <p:pic>
        <p:nvPicPr>
          <p:cNvPr id="13314" name="Picture 2" descr="F:\meslekler\ÇİFTÇİ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285860"/>
            <a:ext cx="4786346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ÇİFTÇİ 4/5</a:t>
            </a:r>
            <a:endParaRPr lang="tr-TR" dirty="0"/>
          </a:p>
        </p:txBody>
      </p:sp>
      <p:pic>
        <p:nvPicPr>
          <p:cNvPr id="14338" name="Picture 2" descr="F:\meslekler\ÇİFTÇİ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6628" y="1600200"/>
            <a:ext cx="703074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ÇİFTÇİ 5/5</a:t>
            </a:r>
            <a:endParaRPr lang="tr-TR" dirty="0"/>
          </a:p>
        </p:txBody>
      </p:sp>
      <p:pic>
        <p:nvPicPr>
          <p:cNvPr id="15362" name="Picture 2" descr="F:\meslekler\ÇİFTÇİ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HEMŞİRE 1/4</a:t>
            </a:r>
            <a:endParaRPr lang="tr-TR" dirty="0"/>
          </a:p>
        </p:txBody>
      </p:sp>
      <p:pic>
        <p:nvPicPr>
          <p:cNvPr id="16386" name="Picture 2" descr="F:\meslekler\HEMŞİR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21627" y="1600200"/>
            <a:ext cx="350074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HEMŞİRE 2/4</a:t>
            </a:r>
            <a:endParaRPr lang="tr-TR" dirty="0"/>
          </a:p>
        </p:txBody>
      </p:sp>
      <p:pic>
        <p:nvPicPr>
          <p:cNvPr id="17410" name="Picture 2" descr="F:\meslekler\HEMŞİRE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285860"/>
            <a:ext cx="4929221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HEMŞİRE 3/4</a:t>
            </a:r>
            <a:endParaRPr lang="tr-TR" dirty="0"/>
          </a:p>
        </p:txBody>
      </p:sp>
      <p:pic>
        <p:nvPicPr>
          <p:cNvPr id="18434" name="Picture 2" descr="F:\meslekler\HEMŞİRE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643050"/>
            <a:ext cx="3900503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HEMŞİRE 4/4</a:t>
            </a:r>
            <a:endParaRPr lang="tr-TR" dirty="0"/>
          </a:p>
        </p:txBody>
      </p:sp>
      <p:pic>
        <p:nvPicPr>
          <p:cNvPr id="19458" name="Picture 2" descr="F:\meslekler\HEMŞİRE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00174"/>
            <a:ext cx="500066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POLİS 1/4</a:t>
            </a:r>
            <a:endParaRPr lang="tr-TR" dirty="0"/>
          </a:p>
        </p:txBody>
      </p:sp>
      <p:pic>
        <p:nvPicPr>
          <p:cNvPr id="20482" name="Picture 2" descr="F:\meslekler\POLİ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33700" y="2639219"/>
            <a:ext cx="3276600" cy="244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ÖĞRETMEN 1/4</a:t>
            </a:r>
            <a:endParaRPr lang="tr-TR" dirty="0"/>
          </a:p>
        </p:txBody>
      </p:sp>
      <p:pic>
        <p:nvPicPr>
          <p:cNvPr id="3075" name="Picture 3" descr="F:\meslekler\ÖĞRETMEN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43273" y="1600200"/>
            <a:ext cx="5657454" cy="4525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POLİS 2/4</a:t>
            </a:r>
            <a:endParaRPr lang="tr-TR" dirty="0"/>
          </a:p>
        </p:txBody>
      </p:sp>
      <p:pic>
        <p:nvPicPr>
          <p:cNvPr id="21506" name="Picture 2" descr="F:\meslekler\POLİS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14488"/>
            <a:ext cx="4929222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POLİS 3/4</a:t>
            </a:r>
            <a:endParaRPr lang="tr-TR" dirty="0"/>
          </a:p>
        </p:txBody>
      </p:sp>
      <p:pic>
        <p:nvPicPr>
          <p:cNvPr id="22530" name="Picture 2" descr="F:\meslekler\POLİS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POLİS 4/4</a:t>
            </a:r>
            <a:endParaRPr lang="tr-TR" dirty="0"/>
          </a:p>
        </p:txBody>
      </p:sp>
      <p:pic>
        <p:nvPicPr>
          <p:cNvPr id="23554" name="Picture 2" descr="F:\meslekler\POLİS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00174"/>
            <a:ext cx="5643602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ASKER 1/4</a:t>
            </a:r>
            <a:endParaRPr lang="tr-TR" dirty="0"/>
          </a:p>
        </p:txBody>
      </p:sp>
      <p:pic>
        <p:nvPicPr>
          <p:cNvPr id="24578" name="Picture 2" descr="F:\meslekler\ASKER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90490" y="1600200"/>
            <a:ext cx="696302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ASKER 2/4</a:t>
            </a:r>
            <a:endParaRPr lang="tr-TR" dirty="0"/>
          </a:p>
        </p:txBody>
      </p:sp>
      <p:pic>
        <p:nvPicPr>
          <p:cNvPr id="26626" name="Picture 2" descr="F:\meslekler\ASK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47568" y="1600200"/>
            <a:ext cx="424886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ASKER 3/4</a:t>
            </a:r>
            <a:endParaRPr lang="tr-TR" dirty="0"/>
          </a:p>
        </p:txBody>
      </p:sp>
      <p:pic>
        <p:nvPicPr>
          <p:cNvPr id="25602" name="Picture 2" descr="F:\meslekler\ASKER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428736"/>
            <a:ext cx="403915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ASKER 4/4</a:t>
            </a:r>
            <a:endParaRPr lang="tr-TR" dirty="0"/>
          </a:p>
        </p:txBody>
      </p:sp>
      <p:pic>
        <p:nvPicPr>
          <p:cNvPr id="27650" name="Picture 2" descr="F:\meslekler\ASKER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81250" y="1624806"/>
            <a:ext cx="4381500" cy="4476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İTFAİYE 1/6</a:t>
            </a:r>
            <a:endParaRPr lang="tr-TR" dirty="0"/>
          </a:p>
        </p:txBody>
      </p:sp>
      <p:pic>
        <p:nvPicPr>
          <p:cNvPr id="28674" name="Picture 2" descr="F:\meslekler\İTFAİYE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643050"/>
            <a:ext cx="492922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İTFAİYE 2/6</a:t>
            </a:r>
            <a:endParaRPr lang="tr-TR" dirty="0"/>
          </a:p>
        </p:txBody>
      </p:sp>
      <p:pic>
        <p:nvPicPr>
          <p:cNvPr id="29698" name="Picture 2" descr="F:\meslekler\İTFAİYE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00174"/>
            <a:ext cx="5214974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İTFAİYE 3/6</a:t>
            </a:r>
            <a:endParaRPr lang="tr-TR" dirty="0"/>
          </a:p>
        </p:txBody>
      </p:sp>
      <p:pic>
        <p:nvPicPr>
          <p:cNvPr id="30722" name="Picture 2" descr="F:\meslekler\İTFAİY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600200"/>
            <a:ext cx="428628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ÖĞRETMEN 2/4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4099" name="Picture 3" descr="F:\meslekler\ÖĞRETMEN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52625" y="2120106"/>
            <a:ext cx="5238750" cy="3486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İTFAİYE 4/6</a:t>
            </a:r>
            <a:endParaRPr lang="tr-TR" dirty="0"/>
          </a:p>
        </p:txBody>
      </p:sp>
      <p:pic>
        <p:nvPicPr>
          <p:cNvPr id="31746" name="Picture 2" descr="F:\meslekler\İTFAİYE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32000" y="1831181"/>
            <a:ext cx="5080000" cy="406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İTFAİYE 5/6</a:t>
            </a:r>
            <a:endParaRPr lang="tr-TR" dirty="0"/>
          </a:p>
        </p:txBody>
      </p:sp>
      <p:pic>
        <p:nvPicPr>
          <p:cNvPr id="32770" name="Picture 2" descr="F:\meslekler\İTFAİYE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İTFAİYE 6/6</a:t>
            </a:r>
            <a:endParaRPr lang="tr-TR" dirty="0"/>
          </a:p>
        </p:txBody>
      </p:sp>
      <p:pic>
        <p:nvPicPr>
          <p:cNvPr id="33794" name="Picture 2" descr="F:\meslekler\İTFAİYE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27200" y="1729581"/>
            <a:ext cx="568960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PİLOT 1/5</a:t>
            </a:r>
            <a:endParaRPr lang="tr-TR" dirty="0"/>
          </a:p>
        </p:txBody>
      </p:sp>
      <p:pic>
        <p:nvPicPr>
          <p:cNvPr id="34818" name="Picture 2" descr="F:\meslekler\PİLOT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720056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PİLOT 2/5</a:t>
            </a:r>
            <a:endParaRPr lang="tr-TR" dirty="0"/>
          </a:p>
        </p:txBody>
      </p:sp>
      <p:pic>
        <p:nvPicPr>
          <p:cNvPr id="36866" name="Picture 2" descr="F:\meslekler\PİLOT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PİLOT 3/5</a:t>
            </a:r>
            <a:endParaRPr lang="tr-TR" dirty="0"/>
          </a:p>
        </p:txBody>
      </p:sp>
      <p:pic>
        <p:nvPicPr>
          <p:cNvPr id="37890" name="Picture 2" descr="F:\meslekler\PİLOT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38325" y="1805781"/>
            <a:ext cx="546735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PİLOT 4/5</a:t>
            </a:r>
            <a:endParaRPr lang="tr-TR" dirty="0"/>
          </a:p>
        </p:txBody>
      </p:sp>
      <p:pic>
        <p:nvPicPr>
          <p:cNvPr id="38914" name="Picture 2" descr="F:\meslekler\PİLOT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1668" y="1600200"/>
            <a:ext cx="604066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PİLOT 5/5</a:t>
            </a:r>
            <a:endParaRPr lang="tr-TR" dirty="0"/>
          </a:p>
        </p:txBody>
      </p:sp>
      <p:pic>
        <p:nvPicPr>
          <p:cNvPr id="35843" name="Picture 3" descr="F:\meslekler\PİLO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VETERİNER 1/4</a:t>
            </a:r>
            <a:endParaRPr lang="tr-TR" dirty="0"/>
          </a:p>
        </p:txBody>
      </p:sp>
      <p:pic>
        <p:nvPicPr>
          <p:cNvPr id="39938" name="Picture 2" descr="F:\meslekler\VETERİNER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32000" y="2161381"/>
            <a:ext cx="5080000" cy="340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VETERİNER 2/4</a:t>
            </a:r>
            <a:endParaRPr lang="tr-TR" dirty="0"/>
          </a:p>
        </p:txBody>
      </p:sp>
      <p:pic>
        <p:nvPicPr>
          <p:cNvPr id="40962" name="Picture 2" descr="F:\meslekler\VETERİNER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785926"/>
            <a:ext cx="535785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ÖĞRETMEN 3/4</a:t>
            </a:r>
            <a:endParaRPr lang="tr-TR" dirty="0"/>
          </a:p>
        </p:txBody>
      </p:sp>
      <p:pic>
        <p:nvPicPr>
          <p:cNvPr id="5122" name="Picture 2" descr="F:\meslekler\ÖĞRETMEN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640" y="1857364"/>
            <a:ext cx="572060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VETERİNER 3/4</a:t>
            </a:r>
            <a:endParaRPr lang="tr-TR" dirty="0"/>
          </a:p>
        </p:txBody>
      </p:sp>
      <p:pic>
        <p:nvPicPr>
          <p:cNvPr id="41986" name="Picture 2" descr="F:\meslekler\VETERİNER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714488"/>
            <a:ext cx="5080020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VETERİNER 4/4</a:t>
            </a:r>
            <a:endParaRPr lang="tr-TR" dirty="0"/>
          </a:p>
        </p:txBody>
      </p:sp>
      <p:pic>
        <p:nvPicPr>
          <p:cNvPr id="43010" name="Picture 2" descr="F:\meslekler\VETERİN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8"/>
            <a:ext cx="535785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TERZİ 1/4</a:t>
            </a:r>
            <a:endParaRPr lang="tr-TR" dirty="0"/>
          </a:p>
        </p:txBody>
      </p:sp>
      <p:pic>
        <p:nvPicPr>
          <p:cNvPr id="44034" name="Picture 2" descr="F:\meslekler\TERZİ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989931"/>
            <a:ext cx="3810000" cy="374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TERZİ 2/4</a:t>
            </a:r>
            <a:endParaRPr lang="tr-TR" dirty="0"/>
          </a:p>
        </p:txBody>
      </p:sp>
      <p:pic>
        <p:nvPicPr>
          <p:cNvPr id="45058" name="Picture 2" descr="F:\meslekler\TERZİ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60867" y="1600200"/>
            <a:ext cx="522226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TERZİ 3/4</a:t>
            </a:r>
            <a:endParaRPr lang="tr-TR" dirty="0"/>
          </a:p>
        </p:txBody>
      </p:sp>
      <p:pic>
        <p:nvPicPr>
          <p:cNvPr id="46082" name="Picture 2" descr="F:\meslekler\TERZİ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5645" y="1600200"/>
            <a:ext cx="599271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TERZİ 4/4</a:t>
            </a:r>
            <a:endParaRPr lang="tr-TR" dirty="0"/>
          </a:p>
        </p:txBody>
      </p:sp>
      <p:pic>
        <p:nvPicPr>
          <p:cNvPr id="47107" name="Picture 3" descr="F:\meslekler\TERZİ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44307" y="1600200"/>
            <a:ext cx="3255385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TAMİRCİ 1/4</a:t>
            </a:r>
            <a:endParaRPr lang="tr-TR" dirty="0"/>
          </a:p>
        </p:txBody>
      </p:sp>
      <p:pic>
        <p:nvPicPr>
          <p:cNvPr id="48130" name="Picture 2" descr="F:\meslekler\TAMİRCİ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14488"/>
            <a:ext cx="5500726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TAMİRCİ 2/4</a:t>
            </a:r>
            <a:endParaRPr lang="tr-TR" dirty="0"/>
          </a:p>
        </p:txBody>
      </p:sp>
      <p:pic>
        <p:nvPicPr>
          <p:cNvPr id="49154" name="Picture 2" descr="F:\meslekler\TAMİRCİ4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62287" y="2124869"/>
            <a:ext cx="3019425" cy="3476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TAMİRCİ 3/4</a:t>
            </a:r>
            <a:endParaRPr lang="tr-TR" dirty="0"/>
          </a:p>
        </p:txBody>
      </p:sp>
      <p:pic>
        <p:nvPicPr>
          <p:cNvPr id="50178" name="Picture 2" descr="F:\meslekler\TAMİRCİ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500174"/>
            <a:ext cx="4829196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TAMİRCİ 4/4</a:t>
            </a:r>
            <a:endParaRPr lang="tr-TR" dirty="0"/>
          </a:p>
        </p:txBody>
      </p:sp>
      <p:pic>
        <p:nvPicPr>
          <p:cNvPr id="51202" name="Picture 2" descr="F:\meslekler\TAMİRCİ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27200" y="1729581"/>
            <a:ext cx="5689600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ÖĞRETMEN 4/4</a:t>
            </a:r>
            <a:endParaRPr lang="tr-TR" dirty="0"/>
          </a:p>
        </p:txBody>
      </p:sp>
      <p:pic>
        <p:nvPicPr>
          <p:cNvPr id="6146" name="Picture 2" descr="F:\meslekler\ÖĞRETME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3" y="1510014"/>
            <a:ext cx="4071966" cy="4616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KASAP 1/4</a:t>
            </a:r>
            <a:endParaRPr lang="tr-TR" dirty="0"/>
          </a:p>
        </p:txBody>
      </p:sp>
      <p:pic>
        <p:nvPicPr>
          <p:cNvPr id="52227" name="Picture 3" descr="F:\meslekler\KASAP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928802"/>
            <a:ext cx="5000660" cy="4071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KASAP 2/4</a:t>
            </a:r>
            <a:endParaRPr lang="tr-TR" dirty="0"/>
          </a:p>
        </p:txBody>
      </p:sp>
      <p:pic>
        <p:nvPicPr>
          <p:cNvPr id="53250" name="Picture 2" descr="F:\meslekler\KASAP3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71612"/>
            <a:ext cx="4929221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KASAP 3/4</a:t>
            </a:r>
            <a:endParaRPr lang="tr-TR" dirty="0"/>
          </a:p>
        </p:txBody>
      </p:sp>
      <p:pic>
        <p:nvPicPr>
          <p:cNvPr id="54274" name="Picture 2" descr="F:\meslekler\KASAP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643050"/>
            <a:ext cx="471490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KASAP 4/4</a:t>
            </a:r>
            <a:endParaRPr lang="tr-TR" dirty="0"/>
          </a:p>
        </p:txBody>
      </p:sp>
      <p:pic>
        <p:nvPicPr>
          <p:cNvPr id="55298" name="Picture 2" descr="F:\meslekler\KASAP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857364"/>
            <a:ext cx="4786346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ŞOFÖR 1/4</a:t>
            </a:r>
            <a:endParaRPr lang="tr-TR" dirty="0"/>
          </a:p>
        </p:txBody>
      </p:sp>
      <p:pic>
        <p:nvPicPr>
          <p:cNvPr id="56322" name="Picture 2" descr="F:\meslekler\ŞOFÖ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57364"/>
            <a:ext cx="478634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ŞOFÖR 2/4</a:t>
            </a:r>
            <a:endParaRPr lang="tr-TR" dirty="0"/>
          </a:p>
        </p:txBody>
      </p:sp>
      <p:pic>
        <p:nvPicPr>
          <p:cNvPr id="57346" name="Picture 2" descr="F:\meslekler\ŞOFÖR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14422"/>
            <a:ext cx="4429155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ŞOFÖR 3/4</a:t>
            </a:r>
            <a:endParaRPr lang="tr-TR" dirty="0"/>
          </a:p>
        </p:txBody>
      </p:sp>
      <p:pic>
        <p:nvPicPr>
          <p:cNvPr id="58370" name="Picture 2" descr="F:\meslekler\ŞOFÖR 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ŞOFÖR 4/4</a:t>
            </a:r>
            <a:endParaRPr lang="tr-TR" dirty="0"/>
          </a:p>
        </p:txBody>
      </p:sp>
      <p:pic>
        <p:nvPicPr>
          <p:cNvPr id="59394" name="Picture 2" descr="F:\meslekler\ŞOFÖR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2612" y="1796256"/>
            <a:ext cx="5438775" cy="4133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KAPTAN 1/4</a:t>
            </a:r>
            <a:endParaRPr lang="tr-TR" dirty="0"/>
          </a:p>
        </p:txBody>
      </p:sp>
      <p:pic>
        <p:nvPicPr>
          <p:cNvPr id="60418" name="Picture 2" descr="F:\meslekler\KAPTAN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720056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KAPTAN 2/4</a:t>
            </a:r>
            <a:endParaRPr lang="tr-TR" dirty="0"/>
          </a:p>
        </p:txBody>
      </p:sp>
      <p:pic>
        <p:nvPicPr>
          <p:cNvPr id="61442" name="Picture 2" descr="F:\meslekler\KAPTA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4119580" cy="4357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DOKTOR 1/4</a:t>
            </a:r>
            <a:endParaRPr lang="tr-TR" dirty="0"/>
          </a:p>
        </p:txBody>
      </p:sp>
      <p:pic>
        <p:nvPicPr>
          <p:cNvPr id="7170" name="Picture 2" descr="F:\meslekler\DOKTOR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64017" y="1600200"/>
            <a:ext cx="421596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KAPTAN 3/4</a:t>
            </a:r>
            <a:endParaRPr lang="tr-TR" dirty="0"/>
          </a:p>
        </p:txBody>
      </p:sp>
      <p:pic>
        <p:nvPicPr>
          <p:cNvPr id="62466" name="Picture 2" descr="F:\meslekler\KAPTAN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85926"/>
            <a:ext cx="4786346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KAPTAN 4/4</a:t>
            </a:r>
            <a:endParaRPr lang="tr-TR" dirty="0"/>
          </a:p>
        </p:txBody>
      </p:sp>
      <p:pic>
        <p:nvPicPr>
          <p:cNvPr id="63490" name="Picture 2" descr="F:\meslekler\KAPTAN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96001" y="1600200"/>
            <a:ext cx="675199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BERBER 1/4</a:t>
            </a:r>
            <a:endParaRPr lang="tr-TR" dirty="0"/>
          </a:p>
        </p:txBody>
      </p:sp>
      <p:pic>
        <p:nvPicPr>
          <p:cNvPr id="64514" name="Picture 2" descr="F:\meslekler\BERBER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357298"/>
            <a:ext cx="5715040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BERBER 2/4</a:t>
            </a:r>
            <a:endParaRPr lang="tr-TR" dirty="0"/>
          </a:p>
        </p:txBody>
      </p:sp>
      <p:pic>
        <p:nvPicPr>
          <p:cNvPr id="65538" name="Picture 2" descr="F:\meslekler\BERBER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59424" y="1600200"/>
            <a:ext cx="322515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BERBER 3/4</a:t>
            </a:r>
            <a:endParaRPr lang="tr-TR" dirty="0"/>
          </a:p>
        </p:txBody>
      </p:sp>
      <p:pic>
        <p:nvPicPr>
          <p:cNvPr id="66562" name="Picture 2" descr="F:\meslekler\BERB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5163" y="1600200"/>
            <a:ext cx="625367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BERBER 4/4</a:t>
            </a:r>
            <a:endParaRPr lang="tr-TR" dirty="0"/>
          </a:p>
        </p:txBody>
      </p:sp>
      <p:pic>
        <p:nvPicPr>
          <p:cNvPr id="67586" name="Picture 2" descr="F:\meslekler\BERBER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SİZ HANGİ MESLEĞİ SEÇERDİNİZ..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DOKTOR 2/4</a:t>
            </a:r>
            <a:endParaRPr lang="tr-TR" dirty="0"/>
          </a:p>
        </p:txBody>
      </p:sp>
      <p:pic>
        <p:nvPicPr>
          <p:cNvPr id="8194" name="Picture 2" descr="F:\meslekler\DOKTOR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571612"/>
            <a:ext cx="4071965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DOKTOR 3/4</a:t>
            </a:r>
            <a:endParaRPr lang="tr-TR" dirty="0"/>
          </a:p>
        </p:txBody>
      </p:sp>
      <p:pic>
        <p:nvPicPr>
          <p:cNvPr id="9218" name="Picture 2" descr="F:\meslekler\DOKTOR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785926"/>
            <a:ext cx="4857784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DOKTOR 4/4</a:t>
            </a:r>
            <a:endParaRPr lang="tr-TR" dirty="0"/>
          </a:p>
        </p:txBody>
      </p:sp>
      <p:pic>
        <p:nvPicPr>
          <p:cNvPr id="10242" name="Picture 2" descr="F:\meslekler\DOKTO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643050"/>
            <a:ext cx="4214842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134</Words>
  <Application>Microsoft Office PowerPoint</Application>
  <PresentationFormat>Ekran Gösterisi (4:3)</PresentationFormat>
  <Paragraphs>66</Paragraphs>
  <Slides>66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66</vt:i4>
      </vt:variant>
    </vt:vector>
  </HeadingPairs>
  <TitlesOfParts>
    <vt:vector size="67" baseType="lpstr">
      <vt:lpstr>Ofis Teması</vt:lpstr>
      <vt:lpstr>MESLEKLER</vt:lpstr>
      <vt:lpstr>ÖĞRETMEN 1/4</vt:lpstr>
      <vt:lpstr>ÖĞRETMEN 2/4 </vt:lpstr>
      <vt:lpstr>ÖĞRETMEN 3/4</vt:lpstr>
      <vt:lpstr>ÖĞRETMEN 4/4</vt:lpstr>
      <vt:lpstr>DOKTOR 1/4</vt:lpstr>
      <vt:lpstr>DOKTOR 2/4</vt:lpstr>
      <vt:lpstr>DOKTOR 3/4</vt:lpstr>
      <vt:lpstr>DOKTOR 4/4</vt:lpstr>
      <vt:lpstr>ÇİFTÇİ 1/5</vt:lpstr>
      <vt:lpstr>ÇİFTÇİ 2/5</vt:lpstr>
      <vt:lpstr>ÇİFTÇİ 3/5</vt:lpstr>
      <vt:lpstr>ÇİFTÇİ 4/5</vt:lpstr>
      <vt:lpstr>ÇİFTÇİ 5/5</vt:lpstr>
      <vt:lpstr>HEMŞİRE 1/4</vt:lpstr>
      <vt:lpstr>HEMŞİRE 2/4</vt:lpstr>
      <vt:lpstr>HEMŞİRE 3/4</vt:lpstr>
      <vt:lpstr>HEMŞİRE 4/4</vt:lpstr>
      <vt:lpstr>POLİS 1/4</vt:lpstr>
      <vt:lpstr>POLİS 2/4</vt:lpstr>
      <vt:lpstr>POLİS 3/4</vt:lpstr>
      <vt:lpstr>POLİS 4/4</vt:lpstr>
      <vt:lpstr>ASKER 1/4</vt:lpstr>
      <vt:lpstr>ASKER 2/4</vt:lpstr>
      <vt:lpstr>ASKER 3/4</vt:lpstr>
      <vt:lpstr>ASKER 4/4</vt:lpstr>
      <vt:lpstr>İTFAİYE 1/6</vt:lpstr>
      <vt:lpstr>İTFAİYE 2/6</vt:lpstr>
      <vt:lpstr>İTFAİYE 3/6</vt:lpstr>
      <vt:lpstr>İTFAİYE 4/6</vt:lpstr>
      <vt:lpstr>İTFAİYE 5/6</vt:lpstr>
      <vt:lpstr>İTFAİYE 6/6</vt:lpstr>
      <vt:lpstr>PİLOT 1/5</vt:lpstr>
      <vt:lpstr>PİLOT 2/5</vt:lpstr>
      <vt:lpstr>PİLOT 3/5</vt:lpstr>
      <vt:lpstr>PİLOT 4/5</vt:lpstr>
      <vt:lpstr>PİLOT 5/5</vt:lpstr>
      <vt:lpstr>VETERİNER 1/4</vt:lpstr>
      <vt:lpstr>VETERİNER 2/4</vt:lpstr>
      <vt:lpstr>VETERİNER 3/4</vt:lpstr>
      <vt:lpstr>VETERİNER 4/4</vt:lpstr>
      <vt:lpstr>TERZİ 1/4</vt:lpstr>
      <vt:lpstr>TERZİ 2/4</vt:lpstr>
      <vt:lpstr>TERZİ 3/4</vt:lpstr>
      <vt:lpstr>TERZİ 4/4</vt:lpstr>
      <vt:lpstr>TAMİRCİ 1/4</vt:lpstr>
      <vt:lpstr>TAMİRCİ 2/4</vt:lpstr>
      <vt:lpstr>TAMİRCİ 3/4</vt:lpstr>
      <vt:lpstr>TAMİRCİ 4/4</vt:lpstr>
      <vt:lpstr>KASAP 1/4</vt:lpstr>
      <vt:lpstr>KASAP 2/4</vt:lpstr>
      <vt:lpstr>KASAP 3/4</vt:lpstr>
      <vt:lpstr>KASAP 4/4</vt:lpstr>
      <vt:lpstr>ŞOFÖR 1/4</vt:lpstr>
      <vt:lpstr>ŞOFÖR 2/4</vt:lpstr>
      <vt:lpstr>ŞOFÖR 3/4</vt:lpstr>
      <vt:lpstr>ŞOFÖR 4/4</vt:lpstr>
      <vt:lpstr>KAPTAN 1/4</vt:lpstr>
      <vt:lpstr>KAPTAN 2/4</vt:lpstr>
      <vt:lpstr>KAPTAN 3/4</vt:lpstr>
      <vt:lpstr>KAPTAN 4/4</vt:lpstr>
      <vt:lpstr>BERBER 1/4</vt:lpstr>
      <vt:lpstr>BERBER 2/4</vt:lpstr>
      <vt:lpstr>BERBER 3/4</vt:lpstr>
      <vt:lpstr>BERBER 4/4</vt:lpstr>
      <vt:lpstr>SİZ HANGİ MESLEĞİ SEÇERDİNİZ..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ÖĞRETMEN 1/4</dc:title>
  <dc:creator>VESTEL</dc:creator>
  <cp:lastModifiedBy>VESTEL</cp:lastModifiedBy>
  <cp:revision>10</cp:revision>
  <dcterms:created xsi:type="dcterms:W3CDTF">2009-04-13T13:30:00Z</dcterms:created>
  <dcterms:modified xsi:type="dcterms:W3CDTF">2009-04-13T14:46:09Z</dcterms:modified>
</cp:coreProperties>
</file>