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39AFD-90E3-4411-9D84-D8F53D8CF173}" type="datetimeFigureOut">
              <a:rPr lang="tr-TR" smtClean="0"/>
              <a:pPr/>
              <a:t>08.04.2012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EB841-DF54-453A-ABEB-5B9D29002C4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39AFD-90E3-4411-9D84-D8F53D8CF173}" type="datetimeFigureOut">
              <a:rPr lang="tr-TR" smtClean="0"/>
              <a:pPr/>
              <a:t>08.04.2012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EB841-DF54-453A-ABEB-5B9D29002C4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39AFD-90E3-4411-9D84-D8F53D8CF173}" type="datetimeFigureOut">
              <a:rPr lang="tr-TR" smtClean="0"/>
              <a:pPr/>
              <a:t>08.04.2012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EB841-DF54-453A-ABEB-5B9D29002C4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39AFD-90E3-4411-9D84-D8F53D8CF173}" type="datetimeFigureOut">
              <a:rPr lang="tr-TR" smtClean="0"/>
              <a:pPr/>
              <a:t>08.04.2012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EB841-DF54-453A-ABEB-5B9D29002C4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39AFD-90E3-4411-9D84-D8F53D8CF173}" type="datetimeFigureOut">
              <a:rPr lang="tr-TR" smtClean="0"/>
              <a:pPr/>
              <a:t>08.04.2012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EB841-DF54-453A-ABEB-5B9D29002C4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39AFD-90E3-4411-9D84-D8F53D8CF173}" type="datetimeFigureOut">
              <a:rPr lang="tr-TR" smtClean="0"/>
              <a:pPr/>
              <a:t>08.04.2012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EB841-DF54-453A-ABEB-5B9D29002C4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39AFD-90E3-4411-9D84-D8F53D8CF173}" type="datetimeFigureOut">
              <a:rPr lang="tr-TR" smtClean="0"/>
              <a:pPr/>
              <a:t>08.04.2012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EB841-DF54-453A-ABEB-5B9D29002C4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39AFD-90E3-4411-9D84-D8F53D8CF173}" type="datetimeFigureOut">
              <a:rPr lang="tr-TR" smtClean="0"/>
              <a:pPr/>
              <a:t>08.04.2012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EB841-DF54-453A-ABEB-5B9D29002C4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39AFD-90E3-4411-9D84-D8F53D8CF173}" type="datetimeFigureOut">
              <a:rPr lang="tr-TR" smtClean="0"/>
              <a:pPr/>
              <a:t>08.04.2012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EB841-DF54-453A-ABEB-5B9D29002C4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39AFD-90E3-4411-9D84-D8F53D8CF173}" type="datetimeFigureOut">
              <a:rPr lang="tr-TR" smtClean="0"/>
              <a:pPr/>
              <a:t>08.04.2012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EB841-DF54-453A-ABEB-5B9D29002C4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39AFD-90E3-4411-9D84-D8F53D8CF173}" type="datetimeFigureOut">
              <a:rPr lang="tr-TR" smtClean="0"/>
              <a:pPr/>
              <a:t>08.04.2012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EB841-DF54-453A-ABEB-5B9D29002C4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39AFD-90E3-4411-9D84-D8F53D8CF173}" type="datetimeFigureOut">
              <a:rPr lang="tr-TR" smtClean="0"/>
              <a:pPr/>
              <a:t>08.04.2012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1EB841-DF54-453A-ABEB-5B9D29002C43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611560" y="476672"/>
            <a:ext cx="7920880" cy="5162128"/>
          </a:xfrm>
        </p:spPr>
        <p:txBody>
          <a:bodyPr>
            <a:normAutofit/>
          </a:bodyPr>
          <a:lstStyle/>
          <a:p>
            <a:r>
              <a:rPr lang="tr-TR" sz="7200" b="1" dirty="0" smtClean="0">
                <a:solidFill>
                  <a:srgbClr val="00B0F0"/>
                </a:solidFill>
              </a:rPr>
              <a:t>BÜYÜKLERİMİZİN</a:t>
            </a:r>
          </a:p>
          <a:p>
            <a:r>
              <a:rPr lang="tr-TR" sz="7200" b="1" dirty="0" smtClean="0">
                <a:solidFill>
                  <a:srgbClr val="00B0F0"/>
                </a:solidFill>
              </a:rPr>
              <a:t>ÇOCUKKEN OYNADIĞI OYUNLAR</a:t>
            </a:r>
            <a:endParaRPr lang="tr-TR" sz="7200" b="1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İP ATLAMA</a:t>
            </a:r>
            <a:endParaRPr lang="tr-TR" dirty="0"/>
          </a:p>
        </p:txBody>
      </p:sp>
      <p:pic>
        <p:nvPicPr>
          <p:cNvPr id="9218" name="Picture 2" descr="C:\Users\ACER\Desktop\ip atlam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639917"/>
            <a:ext cx="6192687" cy="42489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İP ATLAMA</a:t>
            </a:r>
            <a:endParaRPr lang="tr-TR" dirty="0"/>
          </a:p>
        </p:txBody>
      </p:sp>
      <p:pic>
        <p:nvPicPr>
          <p:cNvPr id="10242" name="Picture 2" descr="C:\Users\ACER\Desktop\ip atlama 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0790" y="1600200"/>
            <a:ext cx="4582420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SAKLAMBAÇ</a:t>
            </a:r>
            <a:endParaRPr lang="tr-TR" dirty="0"/>
          </a:p>
        </p:txBody>
      </p:sp>
      <p:pic>
        <p:nvPicPr>
          <p:cNvPr id="11266" name="Picture 2" descr="C:\Users\ACER\Desktop\saklambac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856195"/>
            <a:ext cx="6192687" cy="44256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KÖREBE</a:t>
            </a:r>
            <a:endParaRPr lang="tr-TR" dirty="0"/>
          </a:p>
        </p:txBody>
      </p:sp>
      <p:pic>
        <p:nvPicPr>
          <p:cNvPr id="12290" name="Picture 2" descr="C:\Users\ACER\Desktop\köreb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1" y="1556060"/>
            <a:ext cx="6624736" cy="451606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GAZOZ KAPAĞI</a:t>
            </a:r>
            <a:endParaRPr lang="tr-TR" dirty="0"/>
          </a:p>
        </p:txBody>
      </p:sp>
      <p:pic>
        <p:nvPicPr>
          <p:cNvPr id="13314" name="Picture 2" descr="C:\Users\ACER\Desktop\gazozkapagi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640990"/>
            <a:ext cx="8229600" cy="44443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ÜÇ TAŞ</a:t>
            </a:r>
            <a:endParaRPr lang="tr-TR" dirty="0"/>
          </a:p>
        </p:txBody>
      </p:sp>
      <p:pic>
        <p:nvPicPr>
          <p:cNvPr id="14338" name="Picture 2" descr="C:\Users\ACER\Desktop\üç taş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1389405"/>
            <a:ext cx="4392488" cy="44382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ÇELİK ÇOMAK</a:t>
            </a:r>
            <a:endParaRPr lang="tr-TR" dirty="0"/>
          </a:p>
        </p:txBody>
      </p:sp>
      <p:pic>
        <p:nvPicPr>
          <p:cNvPr id="15362" name="Picture 2" descr="C:\Users\ACER\Desktop\çelik çomak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720055"/>
            <a:ext cx="6169868" cy="46274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MİSKET</a:t>
            </a:r>
            <a:endParaRPr lang="tr-TR" dirty="0"/>
          </a:p>
        </p:txBody>
      </p:sp>
      <p:pic>
        <p:nvPicPr>
          <p:cNvPr id="16386" name="Picture 2" descr="C:\Users\ACER\Desktop\misket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624020"/>
            <a:ext cx="6336704" cy="42836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TOPAÇ ÇEVİRME</a:t>
            </a:r>
            <a:endParaRPr lang="tr-TR" dirty="0"/>
          </a:p>
        </p:txBody>
      </p:sp>
      <p:pic>
        <p:nvPicPr>
          <p:cNvPr id="18434" name="Picture 2" descr="C:\Users\ACER\Desktop\topaç çevirm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1778346"/>
            <a:ext cx="4968552" cy="43592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Teşekkürler…</a:t>
            </a:r>
          </a:p>
          <a:p>
            <a:endParaRPr lang="tr-TR" dirty="0"/>
          </a:p>
          <a:p>
            <a:r>
              <a:rPr lang="tr-TR" dirty="0" smtClean="0"/>
              <a:t>Hazırlayan </a:t>
            </a:r>
          </a:p>
          <a:p>
            <a:r>
              <a:rPr lang="tr-TR" dirty="0" smtClean="0"/>
              <a:t>Mümin KAN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ÇEMBER ÇEVİRME</a:t>
            </a:r>
            <a:endParaRPr lang="tr-TR" dirty="0"/>
          </a:p>
        </p:txBody>
      </p:sp>
      <p:pic>
        <p:nvPicPr>
          <p:cNvPr id="1026" name="Picture 2" descr="C:\Users\ACER\Desktop\çember çevirm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340768"/>
            <a:ext cx="6426030" cy="43204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MENDİL KAPMACA</a:t>
            </a:r>
            <a:endParaRPr lang="tr-TR" dirty="0"/>
          </a:p>
        </p:txBody>
      </p:sp>
      <p:pic>
        <p:nvPicPr>
          <p:cNvPr id="2050" name="Picture 2" descr="C:\Users\ACER\Desktop\mendil-kapmac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926166"/>
            <a:ext cx="5768176" cy="38790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BİRDİR BİR</a:t>
            </a:r>
            <a:endParaRPr lang="tr-TR" dirty="0"/>
          </a:p>
        </p:txBody>
      </p:sp>
      <p:pic>
        <p:nvPicPr>
          <p:cNvPr id="3074" name="Picture 2" descr="C:\Users\ACER\Desktop\birdir bir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3" y="1654937"/>
            <a:ext cx="6765552" cy="451036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DOKUZ TAŞ</a:t>
            </a:r>
            <a:endParaRPr lang="tr-TR" dirty="0"/>
          </a:p>
        </p:txBody>
      </p:sp>
      <p:pic>
        <p:nvPicPr>
          <p:cNvPr id="4098" name="Picture 2" descr="C:\Users\ACER\Desktop\DOKUz taş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648935"/>
            <a:ext cx="6192688" cy="46445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BEŞ TAŞ</a:t>
            </a:r>
            <a:endParaRPr lang="tr-TR" dirty="0"/>
          </a:p>
        </p:txBody>
      </p:sp>
      <p:pic>
        <p:nvPicPr>
          <p:cNvPr id="5122" name="Picture 2" descr="C:\Users\ACER\Desktop\beş taş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1843001"/>
            <a:ext cx="5904656" cy="44771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KÖŞE KAPMACA</a:t>
            </a:r>
            <a:endParaRPr lang="tr-TR" dirty="0"/>
          </a:p>
        </p:txBody>
      </p:sp>
      <p:pic>
        <p:nvPicPr>
          <p:cNvPr id="6146" name="Picture 2" descr="C:\Users\ACER\Desktop\köşe kapmac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540923"/>
            <a:ext cx="6336704" cy="47525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YERDEN YÜKSEK</a:t>
            </a:r>
            <a:endParaRPr lang="tr-TR" dirty="0"/>
          </a:p>
        </p:txBody>
      </p:sp>
      <p:pic>
        <p:nvPicPr>
          <p:cNvPr id="7170" name="Picture 2" descr="C:\Users\ACER\Desktop\yerdenyuksek.gi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66898" y="1600200"/>
            <a:ext cx="6410203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İSTOP</a:t>
            </a:r>
            <a:endParaRPr lang="tr-TR" dirty="0"/>
          </a:p>
        </p:txBody>
      </p:sp>
      <p:pic>
        <p:nvPicPr>
          <p:cNvPr id="8194" name="Picture 2" descr="C:\Users\ACER\Desktop\istop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1355007"/>
            <a:ext cx="5832648" cy="47247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39</Words>
  <Application>Microsoft Office PowerPoint</Application>
  <PresentationFormat>Ekran Gösterisi (4:3)</PresentationFormat>
  <Paragraphs>23</Paragraphs>
  <Slides>19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19</vt:i4>
      </vt:variant>
    </vt:vector>
  </HeadingPairs>
  <TitlesOfParts>
    <vt:vector size="20" baseType="lpstr">
      <vt:lpstr>Ofis Teması</vt:lpstr>
      <vt:lpstr>Slayt 1</vt:lpstr>
      <vt:lpstr>ÇEMBER ÇEVİRME</vt:lpstr>
      <vt:lpstr>MENDİL KAPMACA</vt:lpstr>
      <vt:lpstr>BİRDİR BİR</vt:lpstr>
      <vt:lpstr>DOKUZ TAŞ</vt:lpstr>
      <vt:lpstr>BEŞ TAŞ</vt:lpstr>
      <vt:lpstr>KÖŞE KAPMACA</vt:lpstr>
      <vt:lpstr>YERDEN YÜKSEK</vt:lpstr>
      <vt:lpstr>İSTOP</vt:lpstr>
      <vt:lpstr>İP ATLAMA</vt:lpstr>
      <vt:lpstr>İP ATLAMA</vt:lpstr>
      <vt:lpstr>SAKLAMBAÇ</vt:lpstr>
      <vt:lpstr>KÖREBE</vt:lpstr>
      <vt:lpstr>GAZOZ KAPAĞI</vt:lpstr>
      <vt:lpstr>ÜÇ TAŞ</vt:lpstr>
      <vt:lpstr>ÇELİK ÇOMAK</vt:lpstr>
      <vt:lpstr>MİSKET</vt:lpstr>
      <vt:lpstr>TOPAÇ ÇEVİRME</vt:lpstr>
      <vt:lpstr>Slayt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BÜYÜKLERİMİZİN OYUNLARI</dc:title>
  <dc:creator>ACER</dc:creator>
  <cp:lastModifiedBy>ACER</cp:lastModifiedBy>
  <cp:revision>3</cp:revision>
  <dcterms:created xsi:type="dcterms:W3CDTF">2012-04-08T10:33:02Z</dcterms:created>
  <dcterms:modified xsi:type="dcterms:W3CDTF">2012-04-08T10:52:06Z</dcterms:modified>
</cp:coreProperties>
</file>