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8" r:id="rId3"/>
    <p:sldId id="257" r:id="rId4"/>
    <p:sldId id="258" r:id="rId5"/>
    <p:sldId id="269" r:id="rId6"/>
    <p:sldId id="261" r:id="rId7"/>
    <p:sldId id="262" r:id="rId8"/>
    <p:sldId id="259" r:id="rId9"/>
    <p:sldId id="260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21.05.2012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21.05.2012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meramderem.files.wordpress.com/2007/02/ev6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meramderem.files.wordpress.com/2007/02/ev1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meramderem.files.wordpress.com/2007/02/ev8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meramderem.files.wordpress.com/2007/02/ev9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smtClean="0"/>
              <a:t>GEÇMİŞTEN GÜNÜMÜZE EVLER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HAZIRLAYAN:</a:t>
            </a:r>
          </a:p>
          <a:p>
            <a:r>
              <a:rPr lang="tr-TR" dirty="0" smtClean="0"/>
              <a:t>Gülşen Özdemir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Günümüz apartmanları</a:t>
            </a:r>
            <a:endParaRPr lang="tr-TR" dirty="0"/>
          </a:p>
        </p:txBody>
      </p:sp>
      <p:pic>
        <p:nvPicPr>
          <p:cNvPr id="20484" name="Picture 4" descr="http://t0.gstatic.com/images?q=tbn:ANd9GcQTgdkWqMmudbs0Bn93MgajlO-yzj7uCOa_-BAJH2Nox863CVO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9" y="2276872"/>
            <a:ext cx="3528392" cy="3648051"/>
          </a:xfrm>
          <a:prstGeom prst="rect">
            <a:avLst/>
          </a:prstGeom>
          <a:noFill/>
        </p:spPr>
      </p:pic>
      <p:pic>
        <p:nvPicPr>
          <p:cNvPr id="20486" name="Picture 6" descr="bahçe içinde apartman resm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204864"/>
            <a:ext cx="3528392" cy="357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Günümüz apartmanları</a:t>
            </a:r>
            <a:endParaRPr lang="tr-TR" dirty="0"/>
          </a:p>
        </p:txBody>
      </p:sp>
      <p:pic>
        <p:nvPicPr>
          <p:cNvPr id="21506" name="Picture 2" descr="http://i.emlaktasondakika.com/Files/ProjectImages/2010/12/21/445x296/92eeb0c8-7e94-41d1-a6f2-d3bf020168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16832"/>
            <a:ext cx="7920880" cy="4115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ESKİ TBMM BİNASI</a:t>
            </a:r>
            <a:endParaRPr lang="tr-TR" dirty="0"/>
          </a:p>
        </p:txBody>
      </p:sp>
      <p:pic>
        <p:nvPicPr>
          <p:cNvPr id="22530" name="Picture 2" descr="http://www.delinetciler.net/forum/attachments/16170d1316092375-tbm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00808"/>
            <a:ext cx="5229225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YENİ TBMM BİNASI</a:t>
            </a:r>
            <a:endParaRPr lang="tr-TR" dirty="0"/>
          </a:p>
        </p:txBody>
      </p:sp>
      <p:pic>
        <p:nvPicPr>
          <p:cNvPr id="23554" name="Picture 2" descr="http://www.ahaport.com/newpics/11376/1104201216042754139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204864"/>
            <a:ext cx="7632848" cy="34145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DOLMABAHÇE SARAYI</a:t>
            </a:r>
            <a:endParaRPr lang="tr-TR" dirty="0"/>
          </a:p>
        </p:txBody>
      </p:sp>
      <p:pic>
        <p:nvPicPr>
          <p:cNvPr id="1026" name="Picture 2" descr="http://www.psikohaber.org/upload/DolmaBah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88840"/>
            <a:ext cx="6912768" cy="3865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Eskiden evlerin yapımında tahta,kerpiç gibi malzemeler kullanılırken şimdi demir,çelik,beton gibi daha sağlam malzemelerin kullanıldığını evlerin çok katlı,çok odalı olduğunu,bahçeli evlerin azaldığını görmekteyiz.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Kerpiç evler</a:t>
            </a:r>
            <a:endParaRPr lang="tr-TR" dirty="0"/>
          </a:p>
        </p:txBody>
      </p:sp>
      <p:pic>
        <p:nvPicPr>
          <p:cNvPr id="1026" name="Picture 2" descr="ev6.jpg">
            <a:hlinkClick r:id="rId2" tooltip="ev6.jpg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132856"/>
            <a:ext cx="7344816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Kerpiç evler</a:t>
            </a:r>
            <a:endParaRPr lang="tr-TR" dirty="0"/>
          </a:p>
        </p:txBody>
      </p:sp>
      <p:pic>
        <p:nvPicPr>
          <p:cNvPr id="15362" name="Picture 2" descr="ev1.jpg">
            <a:hlinkClick r:id="rId2" tooltip="ev1.jpg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132856"/>
            <a:ext cx="7416824" cy="3840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Tahta ev</a:t>
            </a:r>
            <a:endParaRPr lang="tr-TR" dirty="0"/>
          </a:p>
        </p:txBody>
      </p:sp>
      <p:pic>
        <p:nvPicPr>
          <p:cNvPr id="25602" name="Picture 2" descr="http://2.bp.blogspot.com/_tpi1tyqFzsU/SS_Nk62tmEI/AAAAAAAABWo/HdjzSffLxB4/s400/tahta+ev+samat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0"/>
            <a:ext cx="7488832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Evlerin yapımında kerpiç ve ahşap </a:t>
            </a:r>
            <a:r>
              <a:rPr lang="tr-TR" dirty="0" err="1" smtClean="0"/>
              <a:t>malzelerin</a:t>
            </a:r>
            <a:r>
              <a:rPr lang="tr-TR" dirty="0" smtClean="0"/>
              <a:t> kullanıldığını görmekteyiz.</a:t>
            </a:r>
            <a:endParaRPr lang="tr-TR" dirty="0"/>
          </a:p>
        </p:txBody>
      </p:sp>
      <p:pic>
        <p:nvPicPr>
          <p:cNvPr id="18434" name="Picture 2" descr="http://img03.blogcu.com/images/u/m/u/umutulus/7cc69daae71f47c26871d6845b3f76b2_12877764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16832"/>
            <a:ext cx="7053064" cy="45838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Eski taş evler</a:t>
            </a:r>
            <a:endParaRPr lang="tr-TR" dirty="0"/>
          </a:p>
        </p:txBody>
      </p:sp>
      <p:pic>
        <p:nvPicPr>
          <p:cNvPr id="19458" name="Picture 2" descr="http://www.buldanticaretodasi.org.tr/bulticaret/rasimcetiner_dscn15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88840"/>
            <a:ext cx="7344816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 descr="ev8.jpg">
            <a:hlinkClick r:id="rId2" tooltip="ev8.jpg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628800"/>
            <a:ext cx="7272808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 descr="ev9.jpg">
            <a:hlinkClick r:id="rId2" tooltip="ev9.jpg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84784"/>
            <a:ext cx="7704856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125</TotalTime>
  <Words>61</Words>
  <Application>Microsoft Office PowerPoint</Application>
  <PresentationFormat>Ekran Gösterisi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Akış</vt:lpstr>
      <vt:lpstr>GEÇMİŞTEN GÜNÜMÜZE EVLER</vt:lpstr>
      <vt:lpstr>Slayt 2</vt:lpstr>
      <vt:lpstr>Kerpiç evler</vt:lpstr>
      <vt:lpstr>Kerpiç evler</vt:lpstr>
      <vt:lpstr>   Tahta ev</vt:lpstr>
      <vt:lpstr>Evlerin yapımında kerpiç ve ahşap malzelerin kullanıldığını görmekteyiz.</vt:lpstr>
      <vt:lpstr>Eski taş evler</vt:lpstr>
      <vt:lpstr>Slayt 8</vt:lpstr>
      <vt:lpstr>Slayt 9</vt:lpstr>
      <vt:lpstr>Günümüz apartmanları</vt:lpstr>
      <vt:lpstr>Günümüz apartmanları</vt:lpstr>
      <vt:lpstr>ESKİ TBMM BİNASI</vt:lpstr>
      <vt:lpstr>YENİ TBMM BİNASI</vt:lpstr>
      <vt:lpstr>DOLMABAHÇE SARAYI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GEÇMİŞTEN GÜNÜMÜZE EVLER</dc:title>
  <dc:creator>GÜL</dc:creator>
  <cp:lastModifiedBy>GÜL</cp:lastModifiedBy>
  <cp:revision>8</cp:revision>
  <dcterms:created xsi:type="dcterms:W3CDTF">2012-05-20T19:07:51Z</dcterms:created>
  <dcterms:modified xsi:type="dcterms:W3CDTF">2012-05-20T21:26:29Z</dcterms:modified>
</cp:coreProperties>
</file>