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3A7104-849D-4513-992F-5225EDB71AE0}" type="datetimeFigureOut">
              <a:rPr lang="tr-TR" smtClean="0"/>
              <a:t>23.03.2012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2A960-CADA-4225-BA11-40201BB8EC2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9D58B-BB8A-43B5-B371-5B56005324CA}" type="datetime1">
              <a:rPr lang="tr-TR" smtClean="0"/>
              <a:t>23.03.2012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A7A7-8242-499C-A0F7-64E374539791}" type="datetime1">
              <a:rPr lang="tr-TR" smtClean="0"/>
              <a:t>23.03.2012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C071F-ADB7-4046-96B6-0751D45F6CFD}" type="datetime1">
              <a:rPr lang="tr-TR" smtClean="0"/>
              <a:t>23.03.2012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69439-C957-4D7B-B0C1-8DF4C44625A1}" type="datetime1">
              <a:rPr lang="tr-TR" smtClean="0"/>
              <a:t>23.03.2012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5DC0C-9F2A-4824-93C8-508E02AD313E}" type="datetime1">
              <a:rPr lang="tr-TR" smtClean="0"/>
              <a:t>23.03.2012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AD90A-0C52-49DC-973B-3A205E9FEF62}" type="datetime1">
              <a:rPr lang="tr-TR" smtClean="0"/>
              <a:t>23.03.2012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03851-347F-4246-A74A-138C8C1A6BFA}" type="datetime1">
              <a:rPr lang="tr-TR" smtClean="0"/>
              <a:t>23.03.2012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2CFC-12AD-4F12-B65D-0C4E154D2CC3}" type="datetime1">
              <a:rPr lang="tr-TR" smtClean="0"/>
              <a:t>23.03.2012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7CC6-63FA-4D80-AE9E-EF93DCBD75CA}" type="datetime1">
              <a:rPr lang="tr-TR" smtClean="0"/>
              <a:t>23.03.2012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AF5E0-8277-4810-B5BD-86EECAB1A327}" type="datetime1">
              <a:rPr lang="tr-TR" smtClean="0"/>
              <a:t>23.03.2012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D6998-29F6-4B75-9385-9D8644C5EACB}" type="datetime1">
              <a:rPr lang="tr-TR" smtClean="0"/>
              <a:t>23.03.2012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9A5A90D-0C85-4742-A367-65C6739C7915}" type="datetime1">
              <a:rPr lang="tr-TR" smtClean="0"/>
              <a:t>23.03.2012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tr-TR" smtClean="0"/>
              <a:t>ZİYA FIRINCIOĞULARI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A20ACF-AD7D-4D52-80EE-5416DEF0A4D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85883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Karşıt  </a:t>
            </a:r>
            <a:r>
              <a:rPr lang="tr-TR" dirty="0" smtClean="0">
                <a:solidFill>
                  <a:srgbClr val="00B0F0"/>
                </a:solidFill>
              </a:rPr>
              <a:t>( Zıt ) </a:t>
            </a:r>
            <a:r>
              <a:rPr lang="tr-TR" dirty="0" smtClean="0">
                <a:solidFill>
                  <a:srgbClr val="FF0000"/>
                </a:solidFill>
              </a:rPr>
              <a:t>Anlamlı  Sözcükler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2214554"/>
            <a:ext cx="6486548" cy="3424246"/>
          </a:xfrm>
        </p:spPr>
        <p:txBody>
          <a:bodyPr/>
          <a:lstStyle/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Alıştırma  : </a:t>
            </a:r>
            <a:r>
              <a:rPr lang="tr-TR" dirty="0" smtClean="0">
                <a:solidFill>
                  <a:schemeClr val="tx1"/>
                </a:solidFill>
              </a:rPr>
              <a:t>Aşağıdaki  cümlelerde  </a:t>
            </a:r>
            <a:r>
              <a:rPr lang="tr-TR" dirty="0" smtClean="0">
                <a:solidFill>
                  <a:srgbClr val="FF0000"/>
                </a:solidFill>
              </a:rPr>
              <a:t>kırmızı ile  </a:t>
            </a:r>
            <a:r>
              <a:rPr lang="tr-TR" dirty="0" smtClean="0">
                <a:solidFill>
                  <a:schemeClr val="tx1"/>
                </a:solidFill>
              </a:rPr>
              <a:t>yazılan sözcükleri inceleyiniz.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64294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57224" y="1142984"/>
            <a:ext cx="7643866" cy="500066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“Ali , çok </a:t>
            </a:r>
            <a:r>
              <a:rPr lang="tr-TR" dirty="0" smtClean="0">
                <a:solidFill>
                  <a:srgbClr val="FF0000"/>
                </a:solidFill>
              </a:rPr>
              <a:t>güzel  </a:t>
            </a:r>
            <a:r>
              <a:rPr lang="tr-TR" dirty="0" smtClean="0">
                <a:solidFill>
                  <a:schemeClr val="tx1"/>
                </a:solidFill>
              </a:rPr>
              <a:t>yazı yazıyor.”</a:t>
            </a:r>
          </a:p>
          <a:p>
            <a:r>
              <a:rPr lang="tr-TR" smtClean="0">
                <a:solidFill>
                  <a:schemeClr val="tx1"/>
                </a:solidFill>
              </a:rPr>
              <a:t>“Ali,  </a:t>
            </a:r>
            <a:r>
              <a:rPr lang="tr-TR" dirty="0" smtClean="0">
                <a:solidFill>
                  <a:schemeClr val="tx1"/>
                </a:solidFill>
              </a:rPr>
              <a:t>çok </a:t>
            </a:r>
            <a:r>
              <a:rPr lang="tr-TR" dirty="0" smtClean="0">
                <a:solidFill>
                  <a:srgbClr val="FF0000"/>
                </a:solidFill>
              </a:rPr>
              <a:t>çirkin </a:t>
            </a:r>
            <a:r>
              <a:rPr lang="tr-TR" dirty="0" smtClean="0">
                <a:solidFill>
                  <a:schemeClr val="tx1"/>
                </a:solidFill>
              </a:rPr>
              <a:t>yazı yazıyor.”</a:t>
            </a:r>
          </a:p>
          <a:p>
            <a:endParaRPr lang="tr-TR" dirty="0" smtClean="0">
              <a:solidFill>
                <a:schemeClr val="tx1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r>
              <a:rPr lang="tr-TR" dirty="0" smtClean="0">
                <a:solidFill>
                  <a:schemeClr val="tx1"/>
                </a:solidFill>
              </a:rPr>
              <a:t>Cümlelerde   </a:t>
            </a:r>
            <a:r>
              <a:rPr lang="tr-TR" dirty="0" smtClean="0">
                <a:solidFill>
                  <a:srgbClr val="FF0000"/>
                </a:solidFill>
              </a:rPr>
              <a:t>kırmızı ile </a:t>
            </a:r>
            <a:r>
              <a:rPr lang="tr-TR" dirty="0" smtClean="0">
                <a:solidFill>
                  <a:schemeClr val="tx1"/>
                </a:solidFill>
              </a:rPr>
              <a:t>yazdığımız  sözcüklerin  anlamları  birbirinin tersidir.</a:t>
            </a:r>
          </a:p>
          <a:p>
            <a:endParaRPr lang="tr-TR" dirty="0" smtClean="0">
              <a:solidFill>
                <a:schemeClr val="tx1"/>
              </a:solidFill>
            </a:endParaRPr>
          </a:p>
          <a:p>
            <a:r>
              <a:rPr lang="tr-TR" dirty="0" smtClean="0">
                <a:solidFill>
                  <a:schemeClr val="tx1"/>
                </a:solidFill>
              </a:rPr>
              <a:t>Bu sözcüklere  </a:t>
            </a:r>
            <a:r>
              <a:rPr lang="tr-TR" dirty="0" smtClean="0">
                <a:solidFill>
                  <a:srgbClr val="FF0000"/>
                </a:solidFill>
              </a:rPr>
              <a:t>karşıt  </a:t>
            </a:r>
            <a:r>
              <a:rPr lang="tr-TR" dirty="0" smtClean="0">
                <a:solidFill>
                  <a:srgbClr val="0070C0"/>
                </a:solidFill>
              </a:rPr>
              <a:t>( zıt ) </a:t>
            </a:r>
            <a:r>
              <a:rPr lang="tr-TR" dirty="0" smtClean="0">
                <a:solidFill>
                  <a:srgbClr val="FF0000"/>
                </a:solidFill>
              </a:rPr>
              <a:t>anlamlı  sözcükler  </a:t>
            </a:r>
            <a:r>
              <a:rPr lang="tr-TR" dirty="0" smtClean="0">
                <a:solidFill>
                  <a:schemeClr val="tx1"/>
                </a:solidFill>
              </a:rPr>
              <a:t>denir.  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Etkinlik : </a:t>
            </a:r>
            <a:r>
              <a:rPr lang="tr-TR" dirty="0" smtClean="0"/>
              <a:t>Aşağıdaki sözcükleri </a:t>
            </a:r>
            <a:r>
              <a:rPr lang="tr-TR" dirty="0" smtClean="0">
                <a:solidFill>
                  <a:srgbClr val="FF0000"/>
                </a:solidFill>
              </a:rPr>
              <a:t>karşıt  </a:t>
            </a: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( zıt ) </a:t>
            </a:r>
            <a:r>
              <a:rPr lang="tr-TR" dirty="0" smtClean="0"/>
              <a:t>anlamlısıyla  eşleştiriniz.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Güzel </a:t>
            </a:r>
          </a:p>
          <a:p>
            <a:r>
              <a:rPr lang="tr-TR" dirty="0" smtClean="0"/>
              <a:t>Git</a:t>
            </a:r>
          </a:p>
          <a:p>
            <a:r>
              <a:rPr lang="tr-TR" dirty="0" smtClean="0"/>
              <a:t>İyi</a:t>
            </a:r>
          </a:p>
          <a:p>
            <a:r>
              <a:rPr lang="tr-TR" dirty="0" smtClean="0"/>
              <a:t>Islak</a:t>
            </a:r>
          </a:p>
          <a:p>
            <a:r>
              <a:rPr lang="tr-TR" dirty="0" smtClean="0"/>
              <a:t>temiz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Kötü</a:t>
            </a:r>
          </a:p>
          <a:p>
            <a:r>
              <a:rPr lang="tr-TR" dirty="0" smtClean="0"/>
              <a:t>Kuru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Çirkin</a:t>
            </a:r>
          </a:p>
          <a:p>
            <a:r>
              <a:rPr lang="tr-TR" dirty="0" smtClean="0"/>
              <a:t>Pis</a:t>
            </a:r>
          </a:p>
          <a:p>
            <a:r>
              <a:rPr lang="tr-TR" dirty="0" smtClean="0"/>
              <a:t>gel</a:t>
            </a:r>
          </a:p>
          <a:p>
            <a:endParaRPr lang="tr-TR" dirty="0"/>
          </a:p>
        </p:txBody>
      </p:sp>
      <p:cxnSp>
        <p:nvCxnSpPr>
          <p:cNvPr id="6" name="5 Düz Ok Bağlayıcısı"/>
          <p:cNvCxnSpPr/>
          <p:nvPr/>
        </p:nvCxnSpPr>
        <p:spPr>
          <a:xfrm>
            <a:off x="2000232" y="1857364"/>
            <a:ext cx="2786082" cy="10001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8229600" cy="1571636"/>
          </a:xfrm>
        </p:spPr>
        <p:txBody>
          <a:bodyPr/>
          <a:lstStyle/>
          <a:p>
            <a:r>
              <a:rPr lang="tr-TR" dirty="0" smtClean="0"/>
              <a:t>değerlendirme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292895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“ Yaşlı  “ </a:t>
            </a:r>
            <a:r>
              <a:rPr lang="tr-TR" dirty="0" smtClean="0"/>
              <a:t>sözcüğünün </a:t>
            </a:r>
            <a:r>
              <a:rPr lang="tr-TR" dirty="0" smtClean="0">
                <a:solidFill>
                  <a:srgbClr val="FF0000"/>
                </a:solidFill>
              </a:rPr>
              <a:t>karşıt 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0070C0"/>
                </a:solidFill>
              </a:rPr>
              <a:t>( zıt ) </a:t>
            </a:r>
            <a:r>
              <a:rPr lang="tr-TR" dirty="0" smtClean="0"/>
              <a:t>anlamlısı aşağıdakilerden hangisidir  ?</a:t>
            </a:r>
          </a:p>
          <a:p>
            <a:r>
              <a:rPr lang="tr-TR" dirty="0" smtClean="0">
                <a:solidFill>
                  <a:srgbClr val="FFC000"/>
                </a:solidFill>
              </a:rPr>
              <a:t>       A )</a:t>
            </a:r>
            <a:r>
              <a:rPr lang="tr-TR" dirty="0" smtClean="0"/>
              <a:t>  ihtiyar  </a:t>
            </a:r>
          </a:p>
          <a:p>
            <a:r>
              <a:rPr lang="tr-TR" dirty="0" smtClean="0"/>
              <a:t>  </a:t>
            </a:r>
            <a:r>
              <a:rPr lang="tr-TR" dirty="0" smtClean="0">
                <a:solidFill>
                  <a:srgbClr val="FFC000"/>
                </a:solidFill>
              </a:rPr>
              <a:t>B )</a:t>
            </a:r>
            <a:r>
              <a:rPr lang="tr-TR" dirty="0" smtClean="0"/>
              <a:t>  genç  </a:t>
            </a:r>
          </a:p>
          <a:p>
            <a:r>
              <a:rPr lang="tr-TR" dirty="0" smtClean="0"/>
              <a:t> </a:t>
            </a:r>
            <a:r>
              <a:rPr lang="tr-TR" dirty="0" smtClean="0">
                <a:solidFill>
                  <a:srgbClr val="FFC000"/>
                </a:solidFill>
              </a:rPr>
              <a:t>C )</a:t>
            </a:r>
            <a:r>
              <a:rPr lang="tr-TR" dirty="0" smtClean="0"/>
              <a:t>   yaş</a:t>
            </a:r>
            <a:endParaRPr lang="tr-TR" dirty="0"/>
          </a:p>
        </p:txBody>
      </p:sp>
      <p:pic>
        <p:nvPicPr>
          <p:cNvPr id="4" name="3 Resim" descr="Ya%C5%9Fl%C4%B1-%C4%B0nsanlar%C4%B1n-Mutluluk-Res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929066"/>
            <a:ext cx="2093419" cy="2643206"/>
          </a:xfrm>
          <a:prstGeom prst="rect">
            <a:avLst/>
          </a:prstGeom>
        </p:spPr>
      </p:pic>
      <p:pic>
        <p:nvPicPr>
          <p:cNvPr id="5" name="4 Resim" descr="6_27_gen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4357694"/>
            <a:ext cx="3057532" cy="2066665"/>
          </a:xfrm>
          <a:prstGeom prst="rect">
            <a:avLst/>
          </a:prstGeom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</TotalTime>
  <Words>106</Words>
  <Application>Microsoft Office PowerPoint</Application>
  <PresentationFormat>Ekran Gösterisi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Güven</vt:lpstr>
      <vt:lpstr>Karşıt  ( Zıt ) Anlamlı  Sözcükler</vt:lpstr>
      <vt:lpstr>-</vt:lpstr>
      <vt:lpstr>Etkinlik : Aşağıdaki sözcükleri karşıt        ( zıt ) anlamlısıyla  eşleştiriniz.</vt:lpstr>
      <vt:lpstr>değerlendirme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Karşıt  ( Zıt ) Anlamlı  Sözcükler</dc:title>
  <dc:creator>ziya68</dc:creator>
  <cp:lastModifiedBy>ziya68</cp:lastModifiedBy>
  <cp:revision>8</cp:revision>
  <dcterms:created xsi:type="dcterms:W3CDTF">2012-03-23T13:27:32Z</dcterms:created>
  <dcterms:modified xsi:type="dcterms:W3CDTF">2012-03-23T18:25:35Z</dcterms:modified>
</cp:coreProperties>
</file>